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6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30.xml" ContentType="application/vnd.openxmlformats-officedocument.presentationml.notesSlide+xml"/>
  <Override PartName="/ppt/ink/ink9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2" r:id="rId4"/>
  </p:sldMasterIdLst>
  <p:notesMasterIdLst>
    <p:notesMasterId r:id="rId41"/>
  </p:notesMasterIdLst>
  <p:handoutMasterIdLst>
    <p:handoutMasterId r:id="rId42"/>
  </p:handoutMasterIdLst>
  <p:sldIdLst>
    <p:sldId id="257" r:id="rId5"/>
    <p:sldId id="262" r:id="rId6"/>
    <p:sldId id="264" r:id="rId7"/>
    <p:sldId id="265" r:id="rId8"/>
    <p:sldId id="300" r:id="rId9"/>
    <p:sldId id="266" r:id="rId10"/>
    <p:sldId id="267" r:id="rId11"/>
    <p:sldId id="268" r:id="rId12"/>
    <p:sldId id="269" r:id="rId13"/>
    <p:sldId id="270" r:id="rId14"/>
    <p:sldId id="271" r:id="rId15"/>
    <p:sldId id="274" r:id="rId16"/>
    <p:sldId id="272" r:id="rId17"/>
    <p:sldId id="273" r:id="rId18"/>
    <p:sldId id="276" r:id="rId19"/>
    <p:sldId id="275" r:id="rId20"/>
    <p:sldId id="277" r:id="rId21"/>
    <p:sldId id="279" r:id="rId22"/>
    <p:sldId id="280" r:id="rId23"/>
    <p:sldId id="282" r:id="rId24"/>
    <p:sldId id="283" r:id="rId25"/>
    <p:sldId id="284" r:id="rId26"/>
    <p:sldId id="285" r:id="rId27"/>
    <p:sldId id="286" r:id="rId28"/>
    <p:sldId id="292" r:id="rId29"/>
    <p:sldId id="294" r:id="rId30"/>
    <p:sldId id="293" r:id="rId31"/>
    <p:sldId id="295" r:id="rId32"/>
    <p:sldId id="296" r:id="rId33"/>
    <p:sldId id="297" r:id="rId34"/>
    <p:sldId id="287" r:id="rId35"/>
    <p:sldId id="299" r:id="rId36"/>
    <p:sldId id="288" r:id="rId37"/>
    <p:sldId id="290" r:id="rId38"/>
    <p:sldId id="291" r:id="rId39"/>
    <p:sldId id="298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816" autoAdjust="0"/>
  </p:normalViewPr>
  <p:slideViewPr>
    <p:cSldViewPr snapToGrid="0">
      <p:cViewPr varScale="1">
        <p:scale>
          <a:sx n="100" d="100"/>
          <a:sy n="100" d="100"/>
        </p:scale>
        <p:origin x="8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5/8/layout/cycle6" loCatId="cycle" qsTypeId="urn:microsoft.com/office/officeart/2005/8/quickstyle/simple4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 rtl="0"/>
          <a:r>
            <a:rPr lang="ko-KR" altLang="en-US" b="1" noProof="0" dirty="0">
              <a:solidFill>
                <a:schemeClr val="bg1"/>
              </a:solidFill>
              <a:latin typeface="+mj-ea"/>
              <a:ea typeface="+mj-ea"/>
            </a:rPr>
            <a:t>개요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ko-KR" altLang="en-US" b="1" noProof="0" dirty="0">
            <a:solidFill>
              <a:schemeClr val="bg1"/>
            </a:solidFill>
            <a:latin typeface="+mj-ea"/>
            <a:ea typeface="+mj-ea"/>
          </a:endParaRPr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ko-KR" altLang="en-US" b="1" noProof="0" dirty="0">
            <a:solidFill>
              <a:schemeClr val="bg1"/>
            </a:solidFill>
            <a:latin typeface="+mj-ea"/>
            <a:ea typeface="+mj-ea"/>
          </a:endParaRPr>
        </a:p>
      </dgm:t>
    </dgm:pt>
    <dgm:pt modelId="{4E8D2E69-0173-4BD3-B96A-7A9C5DD12B47}">
      <dgm:prSet/>
      <dgm:spPr/>
      <dgm:t>
        <a:bodyPr rtlCol="0"/>
        <a:lstStyle/>
        <a:p>
          <a:pPr rtl="0"/>
          <a:r>
            <a:rPr lang="ko-KR" altLang="en-US" b="1" noProof="0" dirty="0">
              <a:solidFill>
                <a:schemeClr val="bg1"/>
              </a:solidFill>
              <a:latin typeface="+mj-ea"/>
              <a:ea typeface="+mj-ea"/>
            </a:rPr>
            <a:t>주요기능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ko-KR" altLang="en-US" b="1" noProof="0" dirty="0">
            <a:solidFill>
              <a:schemeClr val="bg1"/>
            </a:solidFill>
            <a:latin typeface="+mj-ea"/>
            <a:ea typeface="+mj-ea"/>
          </a:endParaRPr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ko-KR" altLang="en-US" b="1" noProof="0" dirty="0">
            <a:solidFill>
              <a:schemeClr val="bg1"/>
            </a:solidFill>
            <a:latin typeface="+mj-ea"/>
            <a:ea typeface="+mj-ea"/>
          </a:endParaRPr>
        </a:p>
      </dgm:t>
    </dgm:pt>
    <dgm:pt modelId="{93A6A030-ABAB-4EFA-B539-0FDB3E07C1EF}">
      <dgm:prSet/>
      <dgm:spPr/>
      <dgm:t>
        <a:bodyPr rtlCol="0"/>
        <a:lstStyle/>
        <a:p>
          <a:pPr rtl="0"/>
          <a:r>
            <a:rPr lang="ko-KR" altLang="en-US" b="1" noProof="0" dirty="0">
              <a:solidFill>
                <a:schemeClr val="bg1"/>
              </a:solidFill>
              <a:latin typeface="+mj-ea"/>
              <a:ea typeface="+mj-ea"/>
            </a:rPr>
            <a:t>시연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ko-KR" altLang="en-US" b="1" noProof="0" dirty="0">
            <a:solidFill>
              <a:schemeClr val="bg1"/>
            </a:solidFill>
            <a:latin typeface="+mj-ea"/>
            <a:ea typeface="+mj-ea"/>
          </a:endParaRPr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ko-KR" altLang="en-US" b="1" noProof="0" dirty="0">
            <a:solidFill>
              <a:schemeClr val="bg1"/>
            </a:solidFill>
            <a:latin typeface="+mj-ea"/>
            <a:ea typeface="+mj-ea"/>
          </a:endParaRPr>
        </a:p>
      </dgm:t>
    </dgm:pt>
    <dgm:pt modelId="{76D56F19-2708-49DB-8F92-D8AC45F23A9A}">
      <dgm:prSet/>
      <dgm:spPr/>
      <dgm:t>
        <a:bodyPr rtlCol="0"/>
        <a:lstStyle/>
        <a:p>
          <a:pPr rtl="0"/>
          <a:r>
            <a:rPr lang="ko-KR" altLang="en-US" b="1" noProof="0" dirty="0">
              <a:solidFill>
                <a:schemeClr val="bg1"/>
              </a:solidFill>
              <a:latin typeface="+mj-ea"/>
              <a:ea typeface="+mj-ea"/>
            </a:rPr>
            <a:t>개선사항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ko-KR" altLang="en-US" b="1" noProof="0" dirty="0">
            <a:solidFill>
              <a:schemeClr val="bg1"/>
            </a:solidFill>
            <a:latin typeface="+mj-ea"/>
            <a:ea typeface="+mj-ea"/>
          </a:endParaRPr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ko-KR" altLang="en-US" b="1" noProof="0" dirty="0">
            <a:solidFill>
              <a:schemeClr val="bg1"/>
            </a:solidFill>
            <a:latin typeface="+mj-ea"/>
            <a:ea typeface="+mj-ea"/>
          </a:endParaRPr>
        </a:p>
      </dgm:t>
    </dgm:pt>
    <dgm:pt modelId="{0AC45865-B6FA-4AE5-A4BA-CFA846904D65}">
      <dgm:prSet/>
      <dgm:spPr/>
      <dgm:t>
        <a:bodyPr rtlCol="0"/>
        <a:lstStyle/>
        <a:p>
          <a:pPr rtl="0"/>
          <a:r>
            <a:rPr lang="ko-KR" altLang="en-US" b="1" noProof="0" dirty="0">
              <a:solidFill>
                <a:schemeClr val="bg1"/>
              </a:solidFill>
              <a:latin typeface="+mj-ea"/>
              <a:ea typeface="+mj-ea"/>
            </a:rPr>
            <a:t>구현기능</a:t>
          </a:r>
        </a:p>
      </dgm:t>
    </dgm:pt>
    <dgm:pt modelId="{1C089C6C-BFFB-4715-B8CB-D4933DB7D924}" type="parTrans" cxnId="{89331970-FD90-4E03-9658-E62ACFE93222}">
      <dgm:prSet/>
      <dgm:spPr/>
      <dgm:t>
        <a:bodyPr/>
        <a:lstStyle/>
        <a:p>
          <a:pPr latinLnBrk="1"/>
          <a:endParaRPr lang="ko-KR" altLang="en-US"/>
        </a:p>
      </dgm:t>
    </dgm:pt>
    <dgm:pt modelId="{4B3515A1-E449-4FAC-B33C-9FE1CABCE5A6}" type="sibTrans" cxnId="{89331970-FD90-4E03-9658-E62ACFE93222}">
      <dgm:prSet/>
      <dgm:spPr/>
      <dgm:t>
        <a:bodyPr/>
        <a:lstStyle/>
        <a:p>
          <a:pPr latinLnBrk="1"/>
          <a:endParaRPr lang="ko-KR" altLang="en-US"/>
        </a:p>
      </dgm:t>
    </dgm:pt>
    <dgm:pt modelId="{44E59079-4044-4615-844A-2BF6DDD5742E}" type="pres">
      <dgm:prSet presAssocID="{D4503D04-C97E-4622-AE07-D0307CB3B4CA}" presName="cycle" presStyleCnt="0">
        <dgm:presLayoutVars>
          <dgm:dir/>
          <dgm:resizeHandles val="exact"/>
        </dgm:presLayoutVars>
      </dgm:prSet>
      <dgm:spPr/>
    </dgm:pt>
    <dgm:pt modelId="{8207854D-2B51-4A8E-B5AE-10487E87CA78}" type="pres">
      <dgm:prSet presAssocID="{AAC263CB-8256-4B03-92FE-1622698FB3E9}" presName="node" presStyleLbl="node1" presStyleIdx="0" presStyleCnt="5">
        <dgm:presLayoutVars>
          <dgm:bulletEnabled val="1"/>
        </dgm:presLayoutVars>
      </dgm:prSet>
      <dgm:spPr/>
    </dgm:pt>
    <dgm:pt modelId="{3BD308D7-A299-4638-ADDE-05060FAADE0B}" type="pres">
      <dgm:prSet presAssocID="{AAC263CB-8256-4B03-92FE-1622698FB3E9}" presName="spNode" presStyleCnt="0"/>
      <dgm:spPr/>
    </dgm:pt>
    <dgm:pt modelId="{C8571390-81D5-4CB3-85C5-E4D11E7CFD6A}" type="pres">
      <dgm:prSet presAssocID="{808B76D0-8EC7-469A-93AC-7A6017188A9D}" presName="sibTrans" presStyleLbl="sibTrans1D1" presStyleIdx="0" presStyleCnt="5"/>
      <dgm:spPr/>
    </dgm:pt>
    <dgm:pt modelId="{EE7E759E-9434-4DAE-942E-0EB3B233EBD7}" type="pres">
      <dgm:prSet presAssocID="{0AC45865-B6FA-4AE5-A4BA-CFA846904D65}" presName="node" presStyleLbl="node1" presStyleIdx="1" presStyleCnt="5">
        <dgm:presLayoutVars>
          <dgm:bulletEnabled val="1"/>
        </dgm:presLayoutVars>
      </dgm:prSet>
      <dgm:spPr/>
    </dgm:pt>
    <dgm:pt modelId="{AEACEA0D-2FEE-4639-B023-DF2248C8D7B0}" type="pres">
      <dgm:prSet presAssocID="{0AC45865-B6FA-4AE5-A4BA-CFA846904D65}" presName="spNode" presStyleCnt="0"/>
      <dgm:spPr/>
    </dgm:pt>
    <dgm:pt modelId="{5411D9E0-4881-42EA-B038-41AF59DCC00E}" type="pres">
      <dgm:prSet presAssocID="{4B3515A1-E449-4FAC-B33C-9FE1CABCE5A6}" presName="sibTrans" presStyleLbl="sibTrans1D1" presStyleIdx="1" presStyleCnt="5"/>
      <dgm:spPr/>
    </dgm:pt>
    <dgm:pt modelId="{A20D3CF3-3A37-4B6F-A6B5-4E7BBBD1546D}" type="pres">
      <dgm:prSet presAssocID="{4E8D2E69-0173-4BD3-B96A-7A9C5DD12B47}" presName="node" presStyleLbl="node1" presStyleIdx="2" presStyleCnt="5">
        <dgm:presLayoutVars>
          <dgm:bulletEnabled val="1"/>
        </dgm:presLayoutVars>
      </dgm:prSet>
      <dgm:spPr/>
    </dgm:pt>
    <dgm:pt modelId="{5699C828-C06B-4049-827B-700B959CB820}" type="pres">
      <dgm:prSet presAssocID="{4E8D2E69-0173-4BD3-B96A-7A9C5DD12B47}" presName="spNode" presStyleCnt="0"/>
      <dgm:spPr/>
    </dgm:pt>
    <dgm:pt modelId="{48BB7BDC-C048-4E69-ACAB-ECF95ED26C20}" type="pres">
      <dgm:prSet presAssocID="{FEF1E80E-8A9E-4B0A-817C-2A4CFDCF3FB2}" presName="sibTrans" presStyleLbl="sibTrans1D1" presStyleIdx="2" presStyleCnt="5"/>
      <dgm:spPr/>
    </dgm:pt>
    <dgm:pt modelId="{4521CE3A-1D32-4E92-83BA-6B4DBB6DBC61}" type="pres">
      <dgm:prSet presAssocID="{93A6A030-ABAB-4EFA-B539-0FDB3E07C1EF}" presName="node" presStyleLbl="node1" presStyleIdx="3" presStyleCnt="5">
        <dgm:presLayoutVars>
          <dgm:bulletEnabled val="1"/>
        </dgm:presLayoutVars>
      </dgm:prSet>
      <dgm:spPr/>
    </dgm:pt>
    <dgm:pt modelId="{34BD8A5D-E98E-4E78-B880-A24345A05A2D}" type="pres">
      <dgm:prSet presAssocID="{93A6A030-ABAB-4EFA-B539-0FDB3E07C1EF}" presName="spNode" presStyleCnt="0"/>
      <dgm:spPr/>
    </dgm:pt>
    <dgm:pt modelId="{C747AAAB-C295-45F8-80B3-C14658BB07BE}" type="pres">
      <dgm:prSet presAssocID="{BFE0749E-E343-4A6F-BD09-2810EE6B4BD7}" presName="sibTrans" presStyleLbl="sibTrans1D1" presStyleIdx="3" presStyleCnt="5"/>
      <dgm:spPr/>
    </dgm:pt>
    <dgm:pt modelId="{189DFD5B-E336-4C25-B91A-5BA538A2118E}" type="pres">
      <dgm:prSet presAssocID="{76D56F19-2708-49DB-8F92-D8AC45F23A9A}" presName="node" presStyleLbl="node1" presStyleIdx="4" presStyleCnt="5">
        <dgm:presLayoutVars>
          <dgm:bulletEnabled val="1"/>
        </dgm:presLayoutVars>
      </dgm:prSet>
      <dgm:spPr/>
    </dgm:pt>
    <dgm:pt modelId="{6F49F479-5DE3-4E1C-9602-1596AE98CFE6}" type="pres">
      <dgm:prSet presAssocID="{76D56F19-2708-49DB-8F92-D8AC45F23A9A}" presName="spNode" presStyleCnt="0"/>
      <dgm:spPr/>
    </dgm:pt>
    <dgm:pt modelId="{5ACEEF5B-7780-407E-9A1B-DD9AD3C9D5C6}" type="pres">
      <dgm:prSet presAssocID="{EC8965A1-F755-4945-8AAC-DCF1F68F011E}" presName="sibTrans" presStyleLbl="sibTrans1D1" presStyleIdx="4" presStyleCnt="5"/>
      <dgm:spPr/>
    </dgm:pt>
  </dgm:ptLst>
  <dgm:cxnLst>
    <dgm:cxn modelId="{B8012909-31CC-4651-B917-AA40A0B19C60}" type="presOf" srcId="{808B76D0-8EC7-469A-93AC-7A6017188A9D}" destId="{C8571390-81D5-4CB3-85C5-E4D11E7CFD6A}" srcOrd="0" destOrd="0" presId="urn:microsoft.com/office/officeart/2005/8/layout/cycle6"/>
    <dgm:cxn modelId="{32E90211-17E0-4DDF-9274-DD3E46D811B8}" srcId="{D4503D04-C97E-4622-AE07-D0307CB3B4CA}" destId="{76D56F19-2708-49DB-8F92-D8AC45F23A9A}" srcOrd="4" destOrd="0" parTransId="{9D5610C2-0A12-494A-AC46-8DD17C08B09F}" sibTransId="{EC8965A1-F755-4945-8AAC-DCF1F68F011E}"/>
    <dgm:cxn modelId="{0F866C41-EB5F-47BD-A2CD-A58671F15B67}" srcId="{D4503D04-C97E-4622-AE07-D0307CB3B4CA}" destId="{4E8D2E69-0173-4BD3-B96A-7A9C5DD12B47}" srcOrd="2" destOrd="0" parTransId="{B954BF22-E3B3-4A1C-802E-590228BE2D9C}" sibTransId="{FEF1E80E-8A9E-4B0A-817C-2A4CFDCF3FB2}"/>
    <dgm:cxn modelId="{543E8744-CB30-49DE-AF2B-4CD39E66B57D}" type="presOf" srcId="{76D56F19-2708-49DB-8F92-D8AC45F23A9A}" destId="{189DFD5B-E336-4C25-B91A-5BA538A2118E}" srcOrd="0" destOrd="0" presId="urn:microsoft.com/office/officeart/2005/8/layout/cycle6"/>
    <dgm:cxn modelId="{771C6669-A4EF-41AF-8590-752148CA914D}" type="presOf" srcId="{4E8D2E69-0173-4BD3-B96A-7A9C5DD12B47}" destId="{A20D3CF3-3A37-4B6F-A6B5-4E7BBBD1546D}" srcOrd="0" destOrd="0" presId="urn:microsoft.com/office/officeart/2005/8/layout/cycle6"/>
    <dgm:cxn modelId="{B37EDD4B-343D-4F96-9CAD-7FE23EC43B88}" type="presOf" srcId="{EC8965A1-F755-4945-8AAC-DCF1F68F011E}" destId="{5ACEEF5B-7780-407E-9A1B-DD9AD3C9D5C6}" srcOrd="0" destOrd="0" presId="urn:microsoft.com/office/officeart/2005/8/layout/cycle6"/>
    <dgm:cxn modelId="{89331970-FD90-4E03-9658-E62ACFE93222}" srcId="{D4503D04-C97E-4622-AE07-D0307CB3B4CA}" destId="{0AC45865-B6FA-4AE5-A4BA-CFA846904D65}" srcOrd="1" destOrd="0" parTransId="{1C089C6C-BFFB-4715-B8CB-D4933DB7D924}" sibTransId="{4B3515A1-E449-4FAC-B33C-9FE1CABCE5A6}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5635E299-6060-45D1-B7A6-CC696FE74CFB}" type="presOf" srcId="{4B3515A1-E449-4FAC-B33C-9FE1CABCE5A6}" destId="{5411D9E0-4881-42EA-B038-41AF59DCC00E}" srcOrd="0" destOrd="0" presId="urn:microsoft.com/office/officeart/2005/8/layout/cycle6"/>
    <dgm:cxn modelId="{F90035AD-DBAC-4CA9-AA0A-714D22095450}" type="presOf" srcId="{D4503D04-C97E-4622-AE07-D0307CB3B4CA}" destId="{44E59079-4044-4615-844A-2BF6DDD5742E}" srcOrd="0" destOrd="0" presId="urn:microsoft.com/office/officeart/2005/8/layout/cycle6"/>
    <dgm:cxn modelId="{839722B2-0B9D-4B60-875E-31C70C790265}" type="presOf" srcId="{AAC263CB-8256-4B03-92FE-1622698FB3E9}" destId="{8207854D-2B51-4A8E-B5AE-10487E87CA78}" srcOrd="0" destOrd="0" presId="urn:microsoft.com/office/officeart/2005/8/layout/cycle6"/>
    <dgm:cxn modelId="{B66D5ECA-14EC-4C3E-AFD7-124FCA083E2B}" type="presOf" srcId="{93A6A030-ABAB-4EFA-B539-0FDB3E07C1EF}" destId="{4521CE3A-1D32-4E92-83BA-6B4DBB6DBC61}" srcOrd="0" destOrd="0" presId="urn:microsoft.com/office/officeart/2005/8/layout/cycle6"/>
    <dgm:cxn modelId="{C3DE9ED3-38FB-4274-A096-C51CB55DF9E2}" type="presOf" srcId="{FEF1E80E-8A9E-4B0A-817C-2A4CFDCF3FB2}" destId="{48BB7BDC-C048-4E69-ACAB-ECF95ED26C20}" srcOrd="0" destOrd="0" presId="urn:microsoft.com/office/officeart/2005/8/layout/cycle6"/>
    <dgm:cxn modelId="{464CC8D7-9296-4E3D-8AFC-37B87AC6863B}" type="presOf" srcId="{BFE0749E-E343-4A6F-BD09-2810EE6B4BD7}" destId="{C747AAAB-C295-45F8-80B3-C14658BB07BE}" srcOrd="0" destOrd="0" presId="urn:microsoft.com/office/officeart/2005/8/layout/cycle6"/>
    <dgm:cxn modelId="{4B40C8DC-6B57-4F5B-8440-7241C649700B}" srcId="{D4503D04-C97E-4622-AE07-D0307CB3B4CA}" destId="{93A6A030-ABAB-4EFA-B539-0FDB3E07C1EF}" srcOrd="3" destOrd="0" parTransId="{3D674B97-6DC6-4A12-85BA-0976D3064237}" sibTransId="{BFE0749E-E343-4A6F-BD09-2810EE6B4BD7}"/>
    <dgm:cxn modelId="{D3E947EF-5F39-4FF8-9511-852D5274A678}" type="presOf" srcId="{0AC45865-B6FA-4AE5-A4BA-CFA846904D65}" destId="{EE7E759E-9434-4DAE-942E-0EB3B233EBD7}" srcOrd="0" destOrd="0" presId="urn:microsoft.com/office/officeart/2005/8/layout/cycle6"/>
    <dgm:cxn modelId="{26CB1FEB-1370-4614-92B2-B054D6C4BFAD}" type="presParOf" srcId="{44E59079-4044-4615-844A-2BF6DDD5742E}" destId="{8207854D-2B51-4A8E-B5AE-10487E87CA78}" srcOrd="0" destOrd="0" presId="urn:microsoft.com/office/officeart/2005/8/layout/cycle6"/>
    <dgm:cxn modelId="{46E1F505-6388-44AF-B512-07C548A8338D}" type="presParOf" srcId="{44E59079-4044-4615-844A-2BF6DDD5742E}" destId="{3BD308D7-A299-4638-ADDE-05060FAADE0B}" srcOrd="1" destOrd="0" presId="urn:microsoft.com/office/officeart/2005/8/layout/cycle6"/>
    <dgm:cxn modelId="{90E711E1-8E37-4F9E-8AB6-1FE5F3C7553D}" type="presParOf" srcId="{44E59079-4044-4615-844A-2BF6DDD5742E}" destId="{C8571390-81D5-4CB3-85C5-E4D11E7CFD6A}" srcOrd="2" destOrd="0" presId="urn:microsoft.com/office/officeart/2005/8/layout/cycle6"/>
    <dgm:cxn modelId="{7BBBA4E9-5E53-46DD-8B9A-BF48CA6154C8}" type="presParOf" srcId="{44E59079-4044-4615-844A-2BF6DDD5742E}" destId="{EE7E759E-9434-4DAE-942E-0EB3B233EBD7}" srcOrd="3" destOrd="0" presId="urn:microsoft.com/office/officeart/2005/8/layout/cycle6"/>
    <dgm:cxn modelId="{C76475CC-B6C6-40A3-BEC2-87616B775F84}" type="presParOf" srcId="{44E59079-4044-4615-844A-2BF6DDD5742E}" destId="{AEACEA0D-2FEE-4639-B023-DF2248C8D7B0}" srcOrd="4" destOrd="0" presId="urn:microsoft.com/office/officeart/2005/8/layout/cycle6"/>
    <dgm:cxn modelId="{B2B57B80-FB87-429B-99AD-2EF67DD7659F}" type="presParOf" srcId="{44E59079-4044-4615-844A-2BF6DDD5742E}" destId="{5411D9E0-4881-42EA-B038-41AF59DCC00E}" srcOrd="5" destOrd="0" presId="urn:microsoft.com/office/officeart/2005/8/layout/cycle6"/>
    <dgm:cxn modelId="{D787DAE8-F37D-4A52-990F-100975069741}" type="presParOf" srcId="{44E59079-4044-4615-844A-2BF6DDD5742E}" destId="{A20D3CF3-3A37-4B6F-A6B5-4E7BBBD1546D}" srcOrd="6" destOrd="0" presId="urn:microsoft.com/office/officeart/2005/8/layout/cycle6"/>
    <dgm:cxn modelId="{6EEA712C-250A-40AD-9C66-A8BCB8808E88}" type="presParOf" srcId="{44E59079-4044-4615-844A-2BF6DDD5742E}" destId="{5699C828-C06B-4049-827B-700B959CB820}" srcOrd="7" destOrd="0" presId="urn:microsoft.com/office/officeart/2005/8/layout/cycle6"/>
    <dgm:cxn modelId="{8C87D362-9185-46CA-BAAF-0C7624873007}" type="presParOf" srcId="{44E59079-4044-4615-844A-2BF6DDD5742E}" destId="{48BB7BDC-C048-4E69-ACAB-ECF95ED26C20}" srcOrd="8" destOrd="0" presId="urn:microsoft.com/office/officeart/2005/8/layout/cycle6"/>
    <dgm:cxn modelId="{9B7A4A4E-3CD1-4803-B18A-1217099CC800}" type="presParOf" srcId="{44E59079-4044-4615-844A-2BF6DDD5742E}" destId="{4521CE3A-1D32-4E92-83BA-6B4DBB6DBC61}" srcOrd="9" destOrd="0" presId="urn:microsoft.com/office/officeart/2005/8/layout/cycle6"/>
    <dgm:cxn modelId="{B658F7DC-C199-41B8-92D6-D3F07F180BC4}" type="presParOf" srcId="{44E59079-4044-4615-844A-2BF6DDD5742E}" destId="{34BD8A5D-E98E-4E78-B880-A24345A05A2D}" srcOrd="10" destOrd="0" presId="urn:microsoft.com/office/officeart/2005/8/layout/cycle6"/>
    <dgm:cxn modelId="{A241D65D-8056-4E29-B8E1-18FFE36C66D3}" type="presParOf" srcId="{44E59079-4044-4615-844A-2BF6DDD5742E}" destId="{C747AAAB-C295-45F8-80B3-C14658BB07BE}" srcOrd="11" destOrd="0" presId="urn:microsoft.com/office/officeart/2005/8/layout/cycle6"/>
    <dgm:cxn modelId="{B236F409-DAE6-4262-BCB6-4E3EB3842410}" type="presParOf" srcId="{44E59079-4044-4615-844A-2BF6DDD5742E}" destId="{189DFD5B-E336-4C25-B91A-5BA538A2118E}" srcOrd="12" destOrd="0" presId="urn:microsoft.com/office/officeart/2005/8/layout/cycle6"/>
    <dgm:cxn modelId="{C5E8BEEB-5613-4831-B709-6807B41D380A}" type="presParOf" srcId="{44E59079-4044-4615-844A-2BF6DDD5742E}" destId="{6F49F479-5DE3-4E1C-9602-1596AE98CFE6}" srcOrd="13" destOrd="0" presId="urn:microsoft.com/office/officeart/2005/8/layout/cycle6"/>
    <dgm:cxn modelId="{D991BBDE-173D-4492-9A80-08ECF8E7AD22}" type="presParOf" srcId="{44E59079-4044-4615-844A-2BF6DDD5742E}" destId="{5ACEEF5B-7780-407E-9A1B-DD9AD3C9D5C6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07854D-2B51-4A8E-B5AE-10487E87CA78}">
      <dsp:nvSpPr>
        <dsp:cNvPr id="0" name=""/>
        <dsp:cNvSpPr/>
      </dsp:nvSpPr>
      <dsp:spPr>
        <a:xfrm>
          <a:off x="1759171" y="1240"/>
          <a:ext cx="1291781" cy="83965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noProof="0" dirty="0">
              <a:solidFill>
                <a:schemeClr val="bg1"/>
              </a:solidFill>
              <a:latin typeface="+mj-ea"/>
              <a:ea typeface="+mj-ea"/>
            </a:rPr>
            <a:t>개요</a:t>
          </a:r>
        </a:p>
      </dsp:txBody>
      <dsp:txXfrm>
        <a:off x="1800160" y="42229"/>
        <a:ext cx="1209803" cy="757680"/>
      </dsp:txXfrm>
    </dsp:sp>
    <dsp:sp modelId="{C8571390-81D5-4CB3-85C5-E4D11E7CFD6A}">
      <dsp:nvSpPr>
        <dsp:cNvPr id="0" name=""/>
        <dsp:cNvSpPr/>
      </dsp:nvSpPr>
      <dsp:spPr>
        <a:xfrm>
          <a:off x="727605" y="421069"/>
          <a:ext cx="3354913" cy="3354913"/>
        </a:xfrm>
        <a:custGeom>
          <a:avLst/>
          <a:gdLst/>
          <a:ahLst/>
          <a:cxnLst/>
          <a:rect l="0" t="0" r="0" b="0"/>
          <a:pathLst>
            <a:path>
              <a:moveTo>
                <a:pt x="2332220" y="133065"/>
              </a:moveTo>
              <a:arcTo wR="1677456" hR="1677456" stAng="17578507" swAng="1961347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7E759E-9434-4DAE-942E-0EB3B233EBD7}">
      <dsp:nvSpPr>
        <dsp:cNvPr id="0" name=""/>
        <dsp:cNvSpPr/>
      </dsp:nvSpPr>
      <dsp:spPr>
        <a:xfrm>
          <a:off x="3354527" y="1160334"/>
          <a:ext cx="1291781" cy="839658"/>
        </a:xfrm>
        <a:prstGeom prst="round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noProof="0" dirty="0">
              <a:solidFill>
                <a:schemeClr val="bg1"/>
              </a:solidFill>
              <a:latin typeface="+mj-ea"/>
              <a:ea typeface="+mj-ea"/>
            </a:rPr>
            <a:t>구현기능</a:t>
          </a:r>
        </a:p>
      </dsp:txBody>
      <dsp:txXfrm>
        <a:off x="3395516" y="1201323"/>
        <a:ext cx="1209803" cy="757680"/>
      </dsp:txXfrm>
    </dsp:sp>
    <dsp:sp modelId="{5411D9E0-4881-42EA-B038-41AF59DCC00E}">
      <dsp:nvSpPr>
        <dsp:cNvPr id="0" name=""/>
        <dsp:cNvSpPr/>
      </dsp:nvSpPr>
      <dsp:spPr>
        <a:xfrm>
          <a:off x="727605" y="421069"/>
          <a:ext cx="3354913" cy="3354913"/>
        </a:xfrm>
        <a:custGeom>
          <a:avLst/>
          <a:gdLst/>
          <a:ahLst/>
          <a:cxnLst/>
          <a:rect l="0" t="0" r="0" b="0"/>
          <a:pathLst>
            <a:path>
              <a:moveTo>
                <a:pt x="3352613" y="1589645"/>
              </a:moveTo>
              <a:arcTo wR="1677456" hR="1677456" stAng="21419958" swAng="2196156"/>
            </a:path>
          </a:pathLst>
        </a:custGeom>
        <a:noFill/>
        <a:ln w="635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0D3CF3-3A37-4B6F-A6B5-4E7BBBD1546D}">
      <dsp:nvSpPr>
        <dsp:cNvPr id="0" name=""/>
        <dsp:cNvSpPr/>
      </dsp:nvSpPr>
      <dsp:spPr>
        <a:xfrm>
          <a:off x="2745156" y="3035788"/>
          <a:ext cx="1291781" cy="839658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noProof="0" dirty="0">
              <a:solidFill>
                <a:schemeClr val="bg1"/>
              </a:solidFill>
              <a:latin typeface="+mj-ea"/>
              <a:ea typeface="+mj-ea"/>
            </a:rPr>
            <a:t>주요기능</a:t>
          </a:r>
        </a:p>
      </dsp:txBody>
      <dsp:txXfrm>
        <a:off x="2786145" y="3076777"/>
        <a:ext cx="1209803" cy="757680"/>
      </dsp:txXfrm>
    </dsp:sp>
    <dsp:sp modelId="{48BB7BDC-C048-4E69-ACAB-ECF95ED26C20}">
      <dsp:nvSpPr>
        <dsp:cNvPr id="0" name=""/>
        <dsp:cNvSpPr/>
      </dsp:nvSpPr>
      <dsp:spPr>
        <a:xfrm>
          <a:off x="727605" y="421069"/>
          <a:ext cx="3354913" cy="3354913"/>
        </a:xfrm>
        <a:custGeom>
          <a:avLst/>
          <a:gdLst/>
          <a:ahLst/>
          <a:cxnLst/>
          <a:rect l="0" t="0" r="0" b="0"/>
          <a:pathLst>
            <a:path>
              <a:moveTo>
                <a:pt x="2010887" y="3321441"/>
              </a:moveTo>
              <a:arcTo wR="1677456" hR="1677456" stAng="4712093" swAng="1375814"/>
            </a:path>
          </a:pathLst>
        </a:custGeom>
        <a:noFill/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1CE3A-1D32-4E92-83BA-6B4DBB6DBC61}">
      <dsp:nvSpPr>
        <dsp:cNvPr id="0" name=""/>
        <dsp:cNvSpPr/>
      </dsp:nvSpPr>
      <dsp:spPr>
        <a:xfrm>
          <a:off x="773187" y="3035788"/>
          <a:ext cx="1291781" cy="839658"/>
        </a:xfrm>
        <a:prstGeom prst="round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noProof="0" dirty="0">
              <a:solidFill>
                <a:schemeClr val="bg1"/>
              </a:solidFill>
              <a:latin typeface="+mj-ea"/>
              <a:ea typeface="+mj-ea"/>
            </a:rPr>
            <a:t>시연</a:t>
          </a:r>
        </a:p>
      </dsp:txBody>
      <dsp:txXfrm>
        <a:off x="814176" y="3076777"/>
        <a:ext cx="1209803" cy="757680"/>
      </dsp:txXfrm>
    </dsp:sp>
    <dsp:sp modelId="{C747AAAB-C295-45F8-80B3-C14658BB07BE}">
      <dsp:nvSpPr>
        <dsp:cNvPr id="0" name=""/>
        <dsp:cNvSpPr/>
      </dsp:nvSpPr>
      <dsp:spPr>
        <a:xfrm>
          <a:off x="727605" y="421069"/>
          <a:ext cx="3354913" cy="3354913"/>
        </a:xfrm>
        <a:custGeom>
          <a:avLst/>
          <a:gdLst/>
          <a:ahLst/>
          <a:cxnLst/>
          <a:rect l="0" t="0" r="0" b="0"/>
          <a:pathLst>
            <a:path>
              <a:moveTo>
                <a:pt x="280298" y="2605793"/>
              </a:moveTo>
              <a:arcTo wR="1677456" hR="1677456" stAng="8783886" swAng="2196156"/>
            </a:path>
          </a:pathLst>
        </a:custGeom>
        <a:noFill/>
        <a:ln w="635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9DFD5B-E336-4C25-B91A-5BA538A2118E}">
      <dsp:nvSpPr>
        <dsp:cNvPr id="0" name=""/>
        <dsp:cNvSpPr/>
      </dsp:nvSpPr>
      <dsp:spPr>
        <a:xfrm>
          <a:off x="163815" y="1160334"/>
          <a:ext cx="1291781" cy="839658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noProof="0" dirty="0">
              <a:solidFill>
                <a:schemeClr val="bg1"/>
              </a:solidFill>
              <a:latin typeface="+mj-ea"/>
              <a:ea typeface="+mj-ea"/>
            </a:rPr>
            <a:t>개선사항</a:t>
          </a:r>
        </a:p>
      </dsp:txBody>
      <dsp:txXfrm>
        <a:off x="204804" y="1201323"/>
        <a:ext cx="1209803" cy="757680"/>
      </dsp:txXfrm>
    </dsp:sp>
    <dsp:sp modelId="{5ACEEF5B-7780-407E-9A1B-DD9AD3C9D5C6}">
      <dsp:nvSpPr>
        <dsp:cNvPr id="0" name=""/>
        <dsp:cNvSpPr/>
      </dsp:nvSpPr>
      <dsp:spPr>
        <a:xfrm>
          <a:off x="727605" y="421069"/>
          <a:ext cx="3354913" cy="3354913"/>
        </a:xfrm>
        <a:custGeom>
          <a:avLst/>
          <a:gdLst/>
          <a:ahLst/>
          <a:cxnLst/>
          <a:rect l="0" t="0" r="0" b="0"/>
          <a:pathLst>
            <a:path>
              <a:moveTo>
                <a:pt x="292303" y="731301"/>
              </a:moveTo>
              <a:arcTo wR="1677456" hR="1677456" stAng="12860146" swAng="1961347"/>
            </a:path>
          </a:pathLst>
        </a:custGeom>
        <a:noFill/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B718351-B2F8-4A9B-8F1F-942497721F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3A43F0-51D2-41AA-971B-48B361C5FE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943C88-314E-447B-9E26-4A086756B08A}" type="datetime1">
              <a:rPr lang="ko-KR" altLang="en-US" smtClean="0"/>
              <a:t>2022-12-26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C2BD2E-6942-4BCB-81C0-DD1F3C1D15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8E7C3D-5BD2-4E11-B1B7-92BB69792E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E652C-E05E-4094-9326-94AEEE716155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495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3T05:18:29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3T05:18:52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3T03:00:19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3T03:00:20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3T03:01:49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24575,'1917'0'-1365,"-1885"0"-5461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3T03:18:54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739 1257 24575,'0'-5'0,"-1"0"0,0 1 0,0-1 0,0 1 0,-1 0 0,0-1 0,1 1 0,-2 0 0,1 0 0,0 0 0,-1 0 0,0 1 0,-5-7 0,-53-47 0,40 38 0,-256-214 0,-11-9 0,282 237 0,1 0 0,-1-1 0,1 0 0,1 0 0,-1 0 0,1-1 0,0 1 0,0-1 0,1 0 0,0 0 0,0 0 0,1-1 0,0 1 0,0 0 0,-1-15 0,2 4 0,2 0 0,0 0 0,1 1 0,1-1 0,8-29 0,-3 18 0,1 1 0,1 0 0,2 1 0,0 1 0,26-40 0,-31 54 0,2 0 0,0 0 0,0 1 0,1 1 0,0-1 0,1 2 0,0-1 0,0 1 0,1 1 0,0 0 0,1 1 0,0 0 0,19-7 0,11 3 0,0 1 0,1 2 0,81-4 0,139 12 0,-150 2 0,-55-2 0,-25-1 0,1 1 0,53 9 0,-77-7 0,1 0 0,-1 1 0,0 1 0,0 0 0,-1 1 0,1 0 0,-1 0 0,0 1 0,0 0 0,-1 1 0,16 14 0,-8-2 0,0 0 0,-2 2 0,0 0 0,-1 0 0,-2 1 0,0 1 0,-1 0 0,-1 1 0,-1 0 0,-2 1 0,0-1 0,4 36 0,0 21 0,-4 1 0,-5 126 0,-2-170 0,0-1 0,-1 1 0,-2-1 0,-10 44 0,10-69 0,0-1 0,-1 0 0,0 0 0,0 0 0,-2-1 0,1 1 0,-1-1 0,-1 0 0,0-1 0,0 0 0,-1 0 0,0 0 0,0-1 0,-14 10 0,9-7 0,0-2 0,0 1 0,-1-1 0,0-1 0,0-1 0,-1 0 0,0-1 0,0 0 0,-1-1 0,0-1 0,1-1 0,-1 0 0,-20 1 0,-404-9 0,422 3-114,-1-1 1,1-1-1,0 0 0,0-2 0,0 0 1,1-1-1,0 0 0,0-2 0,1 0 1,0-1-1,-24-19 0,15 9-6712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3T05:09:03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221 553 24575,'-16'0'0,"0"0"0,1-1 0,-1-1 0,0-1 0,0 0 0,-15-6 0,26 7 0,0 0 0,1 0 0,-1 0 0,0-1 0,1 1 0,-1-1 0,1-1 0,0 1 0,0 0 0,0-1 0,0 0 0,1 0 0,-1 0 0,1 0 0,0-1 0,0 1 0,1-1 0,-1 0 0,1 0 0,0 0 0,-1-6 0,-1-2 0,1-1 0,1 1 0,0-1 0,0 1 0,2-1 0,0 0 0,0 0 0,1 1 0,1-1 0,0 0 0,1 1 0,1 0 0,0 0 0,0 0 0,2 0 0,-1 0 0,2 1 0,-1 0 0,2 1 0,-1-1 0,2 1 0,0 1 0,0 0 0,0 0 0,1 0 0,1 2 0,0-1 0,0 1 0,1 1 0,-1 0 0,23-9 0,-10 5 0,7-3 0,0 1 0,36-8 0,-60 18 0,1 2 0,-1-1 0,1 1 0,-1 0 0,1 0 0,-1 1 0,1 0 0,-1 1 0,1 0 0,-1 0 0,1 0 0,-1 1 0,0 0 0,0 0 0,9 5 0,-5 0 0,0 0 0,0 1 0,-1 0 0,-1 1 0,0 0 0,0 1 0,0 0 0,-1 0 0,-1 1 0,0 0 0,0 0 0,-1 0 0,-1 1 0,0 0 0,0 0 0,-1 1 0,-1-1 0,3 20 0,-1 7 0,-1 1 0,-3-1 0,-1 1 0,-10 73 0,10-108 0,-2 0 0,1 0 0,-1-1 0,1 1 0,-1-1 0,-1 1 0,1-1 0,-1 0 0,1 0 0,-1 0 0,0 0 0,0 0 0,-1-1 0,1 1 0,-1-1 0,0 0 0,0 0 0,0 0 0,0-1 0,-1 1 0,1-1 0,-1 0 0,1 0 0,-1-1 0,1 1 0,-1-1 0,-7 1 0,-14 2 0,-1 0 0,1-2 0,-46-1 0,62-1 0,-48-1-1365,34 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3T05:09:05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375 535 24575,'-25'1'0,"-1"-2"0,1-1 0,0 0 0,0-2 0,0-1 0,0-1 0,0-1 0,-32-15 0,48 17 0,1-1 0,0 0 0,1-1 0,-1 0 0,1 0 0,0-1 0,1 1 0,0-2 0,0 1 0,1-1 0,0 1 0,0-1 0,1-1 0,0 1 0,1-1 0,-3-9 0,3 6 0,0 0 0,1 0 0,0 0 0,0-1 0,2 1 0,0 0 0,0-1 0,1 1 0,1 0 0,0-1 0,7-20 0,-6 25 0,1 0 0,1 0 0,0 0 0,0 0 0,1 1 0,0 0 0,0 0 0,1 0 0,0 1 0,0 0 0,0 0 0,1 1 0,0 0 0,1 0 0,-1 1 0,16-7 0,-10 6 0,1 1 0,0 0 0,0 1 0,0 1 0,0 0 0,0 1 0,1 1 0,-1 0 0,1 1 0,18 3 0,-27-2 0,-1 1 0,1 1 0,0-1 0,-1 1 0,0 0 0,0 1 0,0-1 0,0 1 0,0 0 0,-1 1 0,1-1 0,-1 1 0,0 0 0,-1 1 0,1-1 0,-1 1 0,0 0 0,-1 0 0,6 11 0,-1-2 0,-1 1 0,0 0 0,-1 1 0,-1 0 0,-1 0 0,5 33 0,-6 21 0,-10 123 0,7-189-151,-1 0-1,0-1 0,0 1 0,0 0 1,-1 0-1,1-1 0,-1 1 1,-3 4-1,-6 8-6674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23T05:30:59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3469 1112 24575,'1'-1'0,"-1"0"0,0 0 0,1 0 0,-1 0 0,1 0 0,-1 0 0,1 0 0,0 0 0,-1 0 0,1 1 0,0-1 0,0 0 0,0 0 0,-1 1 0,1-1 0,0 0 0,0 1 0,0-1 0,0 1 0,0-1 0,0 1 0,0 0 0,0-1 0,0 1 0,0 0 0,1 0 0,-1-1 0,1 1 0,40-4 0,-35 4 0,188-1 0,16-2 0,-206 3 0,-1-1 0,0 0 0,1-1 0,-1 1 0,1-1 0,-1 0 0,0 0 0,0 0 0,0-1 0,0 1 0,-1-1 0,1 0 0,-1 0 0,1 0 0,-1 0 0,0-1 0,0 0 0,-1 1 0,1-1 0,-1 0 0,0 0 0,0 0 0,3-8 0,3-11 0,-1 1 0,-1-1 0,4-33 0,-7 40 0,4-44 0,-3-1 0,-5-89 0,-1 56 0,0 61 0,-3 1 0,-1-1 0,-1 1 0,-1 1 0,-19-46 0,24 70 0,0 0 0,-1 1 0,0-1 0,0 1 0,0 0 0,-1 0 0,0 0 0,0 0 0,-1 1 0,1 0 0,-1 0 0,0 1 0,-13-8 0,-6-1 0,0 2 0,-40-14 0,38 16 0,-31-8 0,0 2 0,-106-12 0,48 9 0,40 9 0,-1 3 0,-89 4 0,-18-1 0,86-10 0,77 8 0,0 2 0,1 0 0,-1 1 0,0 1 0,0 1 0,-36 5 0,50-4 0,2 1 0,-1 0 0,0 1 0,0-1 0,1 1 0,-1 0 0,1 0 0,0 1 0,0 0 0,0 0 0,-5 5 0,-41 55 0,-1 1 0,48-60 0,-1-1 0,0 0 0,0 0 0,-1 0 0,1-1 0,-1 1 0,0-1 0,1-1 0,-1 1 0,-11 2 0,-65 12 0,0-3 0,-116 4 0,-170-15 0,209-4 0,154 1 0,1 0 0,-1 1 0,1-1 0,-1 1 0,1 0 0,-1 0 0,1 1 0,-1-1 0,1 1 0,0 0 0,0 0 0,0 0 0,0 1 0,0 0 0,1-1 0,-1 1 0,1 0 0,0 1 0,0-1 0,0 1 0,0-1 0,0 1 0,1 0 0,0 0 0,-1 0 0,2 0 0,-1 0 0,0 1 0,1-1 0,0 0 0,-1 9 0,-3 13 0,2 1 0,1 0 0,1 0 0,4 35 0,-2-28 0,0 4 0,-2-16 0,1-1 0,1 1 0,1 0 0,1-1 0,1 1 0,1-1 0,10 26 0,16 16 0,-23-49 0,0 0 0,-1 1 0,0 0 0,-1 0 0,-1 0 0,0 1 0,-1-1 0,3 31 0,-7-43 0,0 0 0,-1 0 0,1 1 0,-1-1 0,0 0 0,1 0 0,-1 0 0,-1 0 0,1 0 0,0 0 0,-1 0 0,1 0 0,-1 0 0,0-1 0,0 1 0,0-1 0,0 1 0,-3 1 0,0 0 0,0-1 0,0 1 0,-1-1 0,1 0 0,-1-1 0,1 0 0,-1 1 0,0-2 0,-6 2 0,-13 1 0,1-1 0,-1-1 0,-42-3 0,60 1 0,-718-7 0,594 7 0,116 0 0,0 0 0,0 1 0,0 1 0,0 1 0,0 0 0,0 1 0,1 0 0,-1 1 0,1 1 0,1 0 0,-1 1 0,1 0 0,0 1 0,0 1 0,1 0 0,1 0 0,-1 1 0,1 1 0,1 0 0,0 0 0,1 1 0,0 1 0,1-1 0,0 1 0,1 1 0,0-1 0,-5 17 0,-6 20 0,9-29 0,1 0 0,1 1 0,1-1 0,1 1 0,-3 34 0,7-42 0,1-1 0,0 0 0,1 1 0,0-1 0,1 0 0,1 0 0,0 0 0,1 0 0,0 0 0,11 21 0,-7-21 0,1 1 0,0-2 0,1 1 0,0-1 0,1-1 0,0 0 0,1 0 0,25 16 0,105 83 0,-83-62 0,106 67 0,-93-80 0,-60-31 0,0 1 0,0 0 0,-1 1 0,0 0 0,0 1 0,0 0 0,-1 1 0,0 0 0,-1 0 0,1 1 0,13 18 0,65 122 0,-87-148 0,4 7 0,-1 0 0,0 0 0,-1 1 0,0 0 0,-1-1 0,1 1 0,-1 0 0,-1 0 0,0 0 0,0 0 0,-1 0 0,0 1 0,-1-1 0,0 0 0,0 0 0,-1 0 0,-5 16 0,1 0 0,2-1 0,1 1 0,0 0 0,2 27 0,1-35 0,1-1 0,1 0 0,0 0 0,1 0 0,1 0 0,0 0 0,9 20 0,-3-18 0,1-1 0,1 0 0,1-1 0,0 0 0,1-1 0,0-1 0,21 17 0,-11-11 0,38 46 0,-55-57 0,-1 0 0,0 0 0,0 0 0,-1 0 0,-1 1 0,0 0 0,0 0 0,0 1 0,2 15 0,-4-18 0,-1 1 0,0-1 0,0 1 0,-1 0 0,0-1 0,-1 1 0,1 0 0,-2-1 0,1 1 0,-1-1 0,-1 0 0,1 1 0,-5 7 0,3-9 0,0-1 0,-1 1 0,0-1 0,0 0 0,0 0 0,-1 0 0,0-1 0,0 0 0,-1 0 0,1 0 0,-1-1 0,0 0 0,0-1 0,-10 4 0,-24 10 0,0 1 0,1 3 0,1 0 0,0 3 0,-67 55 0,93-66 0,1 1 0,1 0 0,0 1 0,1 0 0,0 0 0,1 1 0,1 1 0,1-1 0,0 1 0,1 1 0,-6 29 0,4-1 0,2-1 0,2 1 0,3 67 0,1 139 0,2 93 0,11-213 0,0 41 0,-13-163 0,1 1 0,0-1 0,0 1 0,1-1 0,0 1 0,1-1 0,0 0 0,0 0 0,1-1 0,1 1 0,0-1 0,0 1 0,0-2 0,1 1 0,11 12 0,-7-12 0,-1-1 0,1 0 0,0-1 0,1 0 0,-1 0 0,1-1 0,1-1 0,-1 0 0,1 0 0,0-1 0,0 0 0,20 2 0,0 0 0,0-2 0,0-1 0,0-1 0,1-2 0,-1-1 0,49-8 0,-68 5 0,0-1 0,0 0 0,-1-1 0,0 0 0,0-1 0,0 0 0,-1-1 0,0 0 0,-1 0 0,0-2 0,10-10 0,-5 3 0,0 0 0,-1-1 0,-2-1 0,1 0 0,16-38 0,-20 34 0,-1-1 0,-2 0 0,0 0 0,4-44 0,-2-102 0,-7 150 0,0-45 0,-3-346 0,-11 335 0,-1-7 0,13 77 0,1-1 0,0 1 0,0-1 0,1 1 0,-1-1 0,1 1 0,1-1 0,-1 1 0,5-10 0,-3 11 0,-1 1 0,1 0 0,0 0 0,1 0 0,-1 0 0,1 1 0,-1 0 0,1-1 0,0 1 0,0 0 0,1 1 0,-1-1 0,0 1 0,9-3 0,9-4 0,45-9 0,-29 8 0,112-32 0,-72 23 0,-2-4 0,0-3 0,103-50 0,-167 69 0,-1 0 0,1 0 0,-1-1 0,-1 0 0,0-1 0,0 0 0,0-1 0,10-13 0,-15 15 0,0 0 0,-1 0 0,0-1 0,0 1 0,0-1 0,-1 0 0,0 0 0,-1 0 0,0 0 0,-1-1 0,0 1 0,0-14 0,-3 0 0,3-19 0,-1 41 0,0 0 0,0 0 0,1 0 0,-1 1 0,0-1 0,1 0 0,-1 0 0,1 1 0,-1-1 0,1 0 0,0 1 0,-1-1 0,1 0 0,-1 1 0,1-1 0,0 1 0,0-1 0,-1 1 0,1 0 0,0-1 0,0 1 0,0 0 0,-1-1 0,1 1 0,0 0 0,0 0 0,0 0 0,0 0 0,-1 0 0,1 0 0,0 0 0,0 0 0,0 0 0,0 0 0,0 0 0,-1 1 0,1-1 0,0 0 0,0 1 0,0-1 0,0 1 0,31 7 0,0-1 0,1-1 0,0-2 0,34 0 0,133-9 0,-190 4 0,0-1 0,0 0 0,0 0 0,-1-1 0,1 0 0,0 0 0,-1-1 0,0-1 0,0 1 0,0-1 0,0-1 0,-1 0 0,0 0 0,0-1 0,-1 0 0,0 0 0,0 0 0,-1-1 0,1 0 0,7-16 0,4-9 0,-2-2 0,-1 0 0,-2-1 0,10-43 0,-16 56 0,-3 11 0,0 1 0,1 0 0,1 1 0,0-1 0,10-13 0,-10 16 0,0 0 0,-1 0 0,0-1 0,0 0 0,-1 0 0,-1 0 0,1 0 0,3-18 0,-5 2 0,-1-48 0,-2 53 0,1 1 0,1-1 0,0 1 0,7-28 0,7-18 0,-9 35 0,1 0 0,13-29 0,106-271 0,-63 145 0,-41 113 0,13-83 0,-7 24 0,-17 96 0,-3 0 0,-1-1 0,-1 0 0,1-72 0,-6 82 44,1 0 0,8-35 0,2-36-1541,-12 75-5329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3AD13-B9F5-429E-BEC7-EA8C237DCE7A}" type="datetime1">
              <a:rPr lang="ko-KR" altLang="en-US" noProof="0" smtClean="0"/>
              <a:t>2022-12-26</a:t>
            </a:fld>
            <a:endParaRPr lang="ko-KR" altLang="en-US" noProof="0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dirty="0"/>
              <a:t>마스터 텍스트 스타일 편집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14F6F-D0C6-4A4E-97A1-7F6741CDACAD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2709041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818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202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694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260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141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933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596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401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593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972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287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176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663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862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3165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557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7601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012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9507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654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4435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340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0177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3312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9614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555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92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092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739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313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075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565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14F6F-D0C6-4A4E-97A1-7F6741CDACAD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981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5E102-75FF-FC40-D6EF-DBC302575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3CDA79-6D0E-732B-13C7-A1A027124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1F01E1-2A70-DD75-9EE2-ACDCB272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60ADB-D05B-4203-B685-DD656BFF60C6}" type="datetime1">
              <a:rPr lang="ko-KR" altLang="en-US" noProof="0" smtClean="0"/>
              <a:t>2022-12-26</a:t>
            </a:fld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934F2F-3BBA-39FF-9B4A-89519F6F4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089A63-DA90-6610-9686-27EFAD2FF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37694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87F7B-1972-31BB-6335-D44433EF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4DFC50-5FD1-C659-378E-CBBD830CD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8ED486-33DD-CD89-1461-134C892BD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2CF956-E347-46B9-B90E-947C8493D30F}" type="datetime1">
              <a:rPr lang="ko-KR" altLang="en-US" noProof="0" smtClean="0"/>
              <a:t>2022-12-26</a:t>
            </a:fld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7F86F-5372-256C-9043-D433FB2E1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56AC46-9DAD-5F28-C256-00E9B381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75746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E01465-F512-9A8C-B116-E5208D611C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E51DD6-376B-B9F1-EB93-559C683375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4C4F4A-D8D1-F597-BD3F-261A9267A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F91DD8D-6F3A-4E86-82AA-A48E7CDEEB0E}" type="datetime1">
              <a:rPr lang="ko-KR" altLang="en-US" noProof="0" smtClean="0"/>
              <a:t>2022-12-26</a:t>
            </a:fld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2FECA-FA67-150F-B126-B525DEE75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F49EB7-5CF1-1E5B-6B21-B1FD3F82C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331354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B5C57-1E29-F9B8-10B9-560717C0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900267-865B-0AFF-4A68-4DED46932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2D7E7C-5D59-E8D7-1F27-C9AC44A9E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A4ED40A-4FE9-4B4D-8877-D3D4C4F0B831}" type="datetime1">
              <a:rPr lang="ko-KR" altLang="en-US" noProof="0" smtClean="0"/>
              <a:t>2022-12-26</a:t>
            </a:fld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A20F7B-5C95-5DBD-63C4-A22BA201D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DA339-F1DB-1804-E7E8-B4A47B003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609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EE171-70C0-286F-5BD1-5CC3A90C6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2DED20-9920-8421-626D-855E85A41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5C584E-C0B0-A5FB-121C-1685E4A56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453F-351A-4C6C-8302-8BE93FB52FE7}" type="datetime1">
              <a:rPr lang="ko-KR" altLang="en-US" noProof="0" smtClean="0"/>
              <a:t>2022-12-26</a:t>
            </a:fld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69C54E-32E8-D1A8-7999-15B14D2EB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0E52A-F829-C639-6274-733018768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64923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8FA1E-47CD-1A5F-DCF3-CA5F33165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C084C0-FC38-2A3C-15A2-53EEB9266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FB4D4D-5C93-2293-787D-D594DD598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2DE492-06DB-736E-EC3E-A80B9143A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6BE9-11D0-4C38-900E-6A6C8C7A2C6F}" type="datetime1">
              <a:rPr lang="ko-KR" altLang="en-US" noProof="0" smtClean="0"/>
              <a:t>2022-12-26</a:t>
            </a:fld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E437FC-41FA-EEDA-18BA-45D34CE51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DE15BB-65BB-A638-06BD-F4F3526AF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7107055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C01C7-BF80-A1FE-F1B9-5FD2D4A2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DEF741-18E9-B60C-8FFF-5A1E3D8F9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B4930B-40AF-D7AC-D138-32B1C52D9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B9BCD1-46DF-6F4F-DD5D-2922941AE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853299-837F-8D7E-9E36-B987637FA9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A8A028-F0BD-5B61-396A-5C90DC7F0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BD23785-C576-4104-A0CC-443141D64A12}" type="datetime1">
              <a:rPr lang="ko-KR" altLang="en-US" noProof="0" smtClean="0"/>
              <a:t>2022-12-26</a:t>
            </a:fld>
            <a:endParaRPr lang="ko-KR" altLang="en-US" noProof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574272-6D85-36B2-3410-F6EF542E1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35841F-A65C-436E-2EAD-B90F75F60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579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56B78-E82E-0E43-9D6D-7E7439535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17D87A-F6FB-9D73-29AB-ADDFCC58F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4CA99E9-B23A-4868-A91C-F0DCC68BE5B6}" type="datetime1">
              <a:rPr lang="ko-KR" altLang="en-US" noProof="0" smtClean="0"/>
              <a:t>2022-12-26</a:t>
            </a:fld>
            <a:endParaRPr lang="ko-KR" altLang="en-US" noProof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A71C20-BE5D-A436-E1C7-BF1BD7579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9A39C7-E523-02E4-F6FF-82CB461C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073645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183A7A4-10FF-45F0-FE85-E162CB3B5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C6BE9-11D0-4C38-900E-6A6C8C7A2C6F}" type="datetime1">
              <a:rPr lang="ko-KR" altLang="en-US" noProof="0" smtClean="0"/>
              <a:t>2022-12-26</a:t>
            </a:fld>
            <a:endParaRPr lang="ko-KR" altLang="en-US" noProof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70188A3-2959-CB91-129E-5189DAD4F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3E355D-FA97-F655-E50C-5F376E507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5404442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6C22A-F20D-A4B9-F605-4749A8C57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FFA946-17AB-5F10-5057-866A60572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64B3BA-9B95-75E4-A217-7F504FCB2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D7BE93-80DE-C371-DD83-2B4CE55AB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D6F17-81FB-4922-BE3B-FBF935702E58}" type="datetime1">
              <a:rPr lang="ko-KR" altLang="en-US" noProof="0" smtClean="0"/>
              <a:t>2022-12-26</a:t>
            </a:fld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F64775-97BF-6EBE-93F4-59A40FCA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6C2064-484B-71CE-0DE8-AA3E5E6B2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55846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CE2CF-9955-9F86-9F78-F48A684E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96FB08-ACE1-8EB1-6078-EA9915CE2D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E22FF0-90CC-A182-7979-45ECC64B1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4789B8-B052-1F79-87EE-96CBC188E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29573-C00C-4E70-BC44-8781D52C7455}" type="datetime1">
              <a:rPr lang="ko-KR" altLang="en-US" noProof="0" smtClean="0"/>
              <a:t>2022-12-26</a:t>
            </a:fld>
            <a:endParaRPr lang="ko-KR" altLang="en-US" noProof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36AA86-CC34-8A68-0AE6-444790050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noProof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38E361-710C-49DF-0AA3-E9C2E7D7E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41879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E60DB2-7968-3ED9-B018-60CF01106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43DA1B-CF2B-5F87-25AC-7C8F27235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6B951-D4BA-52D4-446A-A89A35B355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C6BE9-11D0-4C38-900E-6A6C8C7A2C6F}" type="datetime1">
              <a:rPr lang="ko-KR" altLang="en-US" noProof="0" smtClean="0"/>
              <a:t>2022-12-26</a:t>
            </a:fld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CFB77-641F-EEC8-B94C-4437B6BB13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71B0A8-3E44-BBF3-4FBB-25AE090A38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381990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90.png"/><Relationship Id="rId4" Type="http://schemas.openxmlformats.org/officeDocument/2006/relationships/customXml" Target="../ink/ink3.xml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customXml" Target="../ink/ink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customXml" Target="../ink/ink7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3.png"/><Relationship Id="rId4" Type="http://schemas.openxmlformats.org/officeDocument/2006/relationships/customXml" Target="../ink/ink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90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19AA19-E581-7748-7F42-5A383C82D3FC}"/>
              </a:ext>
            </a:extLst>
          </p:cNvPr>
          <p:cNvSpPr/>
          <p:nvPr/>
        </p:nvSpPr>
        <p:spPr>
          <a:xfrm>
            <a:off x="2708988" y="2794518"/>
            <a:ext cx="6774024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F67F29-E64A-11BA-729C-684E0C1270A1}"/>
              </a:ext>
            </a:extLst>
          </p:cNvPr>
          <p:cNvSpPr/>
          <p:nvPr/>
        </p:nvSpPr>
        <p:spPr>
          <a:xfrm>
            <a:off x="2708988" y="2794518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3033827" y="1559634"/>
            <a:ext cx="6096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BUSAN TOUR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</a:rPr>
              <a:t>1</a:t>
            </a:r>
            <a:r>
              <a: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12D079-F557-B469-7AF0-BEE2D20743A2}"/>
              </a:ext>
            </a:extLst>
          </p:cNvPr>
          <p:cNvSpPr txBox="1"/>
          <p:nvPr/>
        </p:nvSpPr>
        <p:spPr>
          <a:xfrm>
            <a:off x="3042557" y="2936619"/>
            <a:ext cx="238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i="1" kern="0" dirty="0" err="1">
                <a:ln w="952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손광준</a:t>
            </a:r>
            <a:endParaRPr lang="en-US" altLang="ko-KR" i="1" kern="0" dirty="0">
              <a:ln w="9525">
                <a:noFill/>
              </a:ln>
              <a:solidFill>
                <a:prstClr val="white">
                  <a:lumMod val="7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9A9293-8DC4-1743-1189-5EC88AEC58F6}"/>
              </a:ext>
            </a:extLst>
          </p:cNvPr>
          <p:cNvSpPr/>
          <p:nvPr/>
        </p:nvSpPr>
        <p:spPr>
          <a:xfrm>
            <a:off x="2703545" y="3571101"/>
            <a:ext cx="6774024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0150EE-BA6A-B707-F1BA-AE989D86DC96}"/>
              </a:ext>
            </a:extLst>
          </p:cNvPr>
          <p:cNvSpPr/>
          <p:nvPr/>
        </p:nvSpPr>
        <p:spPr>
          <a:xfrm>
            <a:off x="2703545" y="35711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2334D-32A0-384B-CCD0-470E91B66BFB}"/>
              </a:ext>
            </a:extLst>
          </p:cNvPr>
          <p:cNvSpPr txBox="1"/>
          <p:nvPr/>
        </p:nvSpPr>
        <p:spPr>
          <a:xfrm>
            <a:off x="3037114" y="3713202"/>
            <a:ext cx="238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i="1" kern="0" dirty="0">
                <a:ln w="952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김기현</a:t>
            </a:r>
            <a:endParaRPr lang="en-US" altLang="ko-KR" i="1" kern="0" dirty="0">
              <a:ln w="9525">
                <a:noFill/>
              </a:ln>
              <a:solidFill>
                <a:prstClr val="white">
                  <a:lumMod val="7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69F870E-D87C-F15F-012E-099DA6BF60C2}"/>
              </a:ext>
            </a:extLst>
          </p:cNvPr>
          <p:cNvSpPr/>
          <p:nvPr/>
        </p:nvSpPr>
        <p:spPr>
          <a:xfrm>
            <a:off x="2703545" y="4347684"/>
            <a:ext cx="6774024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D0C023-3639-3EAB-006F-9D00BFBD70E0}"/>
              </a:ext>
            </a:extLst>
          </p:cNvPr>
          <p:cNvSpPr/>
          <p:nvPr/>
        </p:nvSpPr>
        <p:spPr>
          <a:xfrm>
            <a:off x="2703545" y="4347684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2964A8-D8DB-4126-1F74-CF930E678CA3}"/>
              </a:ext>
            </a:extLst>
          </p:cNvPr>
          <p:cNvSpPr txBox="1"/>
          <p:nvPr/>
        </p:nvSpPr>
        <p:spPr>
          <a:xfrm>
            <a:off x="3037114" y="4489785"/>
            <a:ext cx="238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i="1" kern="0" dirty="0">
                <a:ln w="952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김태훈</a:t>
            </a:r>
            <a:endParaRPr lang="en-US" altLang="ko-KR" i="1" kern="0" dirty="0">
              <a:ln w="9525">
                <a:noFill/>
              </a:ln>
              <a:solidFill>
                <a:prstClr val="white">
                  <a:lumMod val="7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17FC033-5B47-A262-1739-F7D800263634}"/>
              </a:ext>
            </a:extLst>
          </p:cNvPr>
          <p:cNvSpPr/>
          <p:nvPr/>
        </p:nvSpPr>
        <p:spPr>
          <a:xfrm>
            <a:off x="2703545" y="5124267"/>
            <a:ext cx="6774024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BD6A34C-1C14-0B60-6CDB-A1A059BFA10A}"/>
              </a:ext>
            </a:extLst>
          </p:cNvPr>
          <p:cNvSpPr/>
          <p:nvPr/>
        </p:nvSpPr>
        <p:spPr>
          <a:xfrm>
            <a:off x="2703545" y="5124267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7B2616-9592-0EBB-CB39-D3194DDEECB9}"/>
              </a:ext>
            </a:extLst>
          </p:cNvPr>
          <p:cNvSpPr txBox="1"/>
          <p:nvPr/>
        </p:nvSpPr>
        <p:spPr>
          <a:xfrm>
            <a:off x="3037114" y="5266368"/>
            <a:ext cx="2384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i="1" kern="0" dirty="0">
                <a:ln w="9525">
                  <a:noFill/>
                </a:ln>
                <a:solidFill>
                  <a:prstClr val="white">
                    <a:lumMod val="7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박철웅</a:t>
            </a:r>
            <a:endParaRPr lang="en-US" altLang="ko-KR" i="1" kern="0" dirty="0">
              <a:ln w="9525">
                <a:noFill/>
              </a:ln>
              <a:solidFill>
                <a:prstClr val="white">
                  <a:lumMod val="7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84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7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로그인 페이지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AA08BF8-2BE1-5D4D-3090-E7906295C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77" y="1097265"/>
            <a:ext cx="9640645" cy="543953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25AE3CBA-3CA3-6887-704E-A3F7DEC58BF3}"/>
              </a:ext>
            </a:extLst>
          </p:cNvPr>
          <p:cNvSpPr/>
          <p:nvPr/>
        </p:nvSpPr>
        <p:spPr>
          <a:xfrm>
            <a:off x="1275677" y="6004716"/>
            <a:ext cx="1573540" cy="5320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8BCD32-CBBE-0E21-955B-D7B8FFB46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012" y="1544406"/>
            <a:ext cx="4962525" cy="51339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62C3922-9DA0-9298-A251-4E0649C7B7D0}"/>
              </a:ext>
            </a:extLst>
          </p:cNvPr>
          <p:cNvSpPr/>
          <p:nvPr/>
        </p:nvSpPr>
        <p:spPr>
          <a:xfrm>
            <a:off x="7853362" y="4111393"/>
            <a:ext cx="2162175" cy="11334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SecurityConfig.java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oauth2 </a:t>
            </a:r>
            <a:r>
              <a:rPr lang="ko-KR" altLang="en-US" dirty="0"/>
              <a:t>사용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5FFC2DC-0711-49F6-0444-8810B558F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04" y="2769941"/>
            <a:ext cx="4010025" cy="7810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A2416B4-0581-F5A1-CB21-8D0DAC97840E}"/>
              </a:ext>
            </a:extLst>
          </p:cNvPr>
          <p:cNvSpPr/>
          <p:nvPr/>
        </p:nvSpPr>
        <p:spPr>
          <a:xfrm>
            <a:off x="5638800" y="5602303"/>
            <a:ext cx="2743200" cy="7603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01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0F22E4-25C7-1B4D-0E16-54A177D60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937" y="140226"/>
            <a:ext cx="4743131" cy="713977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구글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(SNS)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로그인 페이지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DC057A3-BFF9-84BC-3ED7-BBCCD87FF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917" y="2847975"/>
            <a:ext cx="4822224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3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057391-2DF0-B813-58F8-905A941CC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049" y="955683"/>
            <a:ext cx="9256827" cy="582611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회원수정 페이지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2471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3983558-BD16-3B7D-8533-6A3015F78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180" y="1084633"/>
            <a:ext cx="5477639" cy="556337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en-US" altLang="ko-KR" sz="2400" i="1" kern="0" dirty="0" err="1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NavBar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게시판 </a:t>
            </a:r>
            <a:r>
              <a:rPr lang="ko-KR" altLang="en-US" sz="2400" i="1" kern="0" dirty="0" err="1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드롭박스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0531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05A6C1-6D82-7F62-8D1F-E15D1611D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337" y="955682"/>
            <a:ext cx="6087325" cy="590231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en-US" altLang="ko-KR" sz="2400" i="1" kern="0" dirty="0" err="1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NavBar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부산광역시 </a:t>
            </a:r>
            <a:r>
              <a:rPr lang="ko-KR" altLang="en-US" sz="2400" i="1" kern="0" dirty="0" err="1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드롭박스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9879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공지사항 리스트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일반회원 로그인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6D7831E-4E52-FF77-FCEE-96B5E8E2E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411" y="932623"/>
            <a:ext cx="8535591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29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321F3A-B708-59AF-F11A-AE2BCAA5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9" y="957830"/>
            <a:ext cx="8163357" cy="590017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공지사항 리스트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관리자 로그인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6454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6EF29A-DCE0-E90B-F5CD-064950870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455" y="955683"/>
            <a:ext cx="8407089" cy="590231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공지사항 글쓰기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관리자 로그인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9252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AB9BFAB-D47C-DCA8-EC45-43C07B51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74" y="955683"/>
            <a:ext cx="8280829" cy="590231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자유게시판 리스트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3970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자유게시판 글쓰기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8D92ADF-7FD3-4177-127F-38D6012E0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124" y="955683"/>
            <a:ext cx="7947752" cy="590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8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콘텐츠 개체 틀 2" descr="SmartArt">
            <a:extLst>
              <a:ext uri="{FF2B5EF4-FFF2-40B4-BE49-F238E27FC236}">
                <a16:creationId xmlns:a16="http://schemas.microsoft.com/office/drawing/2014/main" id="{D4F03EC1-D08C-45FA-AC9F-7C43CAF52C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5019784"/>
              </p:ext>
            </p:extLst>
          </p:nvPr>
        </p:nvGraphicFramePr>
        <p:xfrm>
          <a:off x="3545371" y="1462881"/>
          <a:ext cx="4810125" cy="3932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Content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1186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87B0DD3-823C-A9F9-244A-E56015CE2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629" y="938902"/>
            <a:ext cx="6646741" cy="591909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자유게시판 글쓰기 사진추가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4513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3875B4-92E6-D680-4FAB-75B74C1EC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05" y="925078"/>
            <a:ext cx="7136590" cy="593292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자유게시판 게시글 삭제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1156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자유게시판 게시글 삭제 후 리스트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127EA63-A738-794D-E138-02B8EBB01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81" y="1184819"/>
            <a:ext cx="5376849" cy="499454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FBA98CE-6948-11CA-C0E5-81967C893822}"/>
              </a:ext>
            </a:extLst>
          </p:cNvPr>
          <p:cNvSpPr/>
          <p:nvPr/>
        </p:nvSpPr>
        <p:spPr>
          <a:xfrm>
            <a:off x="2584293" y="6043843"/>
            <a:ext cx="798424" cy="98591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ko-KR" altLang="en-US" sz="3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전</a:t>
            </a:r>
            <a:endParaRPr lang="en-US" altLang="ko-KR" sz="15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4567E3-C176-D3B8-D2F8-0A8A345FD8C4}"/>
              </a:ext>
            </a:extLst>
          </p:cNvPr>
          <p:cNvSpPr/>
          <p:nvPr/>
        </p:nvSpPr>
        <p:spPr>
          <a:xfrm>
            <a:off x="8597247" y="6043843"/>
            <a:ext cx="798424" cy="98591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ko-KR" altLang="en-US" sz="3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후</a:t>
            </a:r>
            <a:endParaRPr lang="en-US" altLang="ko-KR" sz="15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B0587372-78F9-314A-E5BC-C6FCE38DBCD5}"/>
                  </a:ext>
                </a:extLst>
              </p14:cNvPr>
              <p14:cNvContentPartPr/>
              <p14:nvPr/>
            </p14:nvContentPartPr>
            <p14:xfrm>
              <a:off x="8666489" y="3458296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B0587372-78F9-314A-E5BC-C6FCE38DBC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57489" y="344965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AAD70D6B-8140-31F7-79E2-9B0DF6453817}"/>
                  </a:ext>
                </a:extLst>
              </p14:cNvPr>
              <p14:cNvContentPartPr/>
              <p14:nvPr/>
            </p14:nvContentPartPr>
            <p14:xfrm>
              <a:off x="8123249" y="2596816"/>
              <a:ext cx="36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AAD70D6B-8140-31F7-79E2-9B0DF64538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14609" y="258817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그림 21">
            <a:extLst>
              <a:ext uri="{FF2B5EF4-FFF2-40B4-BE49-F238E27FC236}">
                <a16:creationId xmlns:a16="http://schemas.microsoft.com/office/drawing/2014/main" id="{5E6DEFBC-0EC3-0813-5F84-0077364CC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184819"/>
            <a:ext cx="5800919" cy="48590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BFF4DC0A-5B71-01D9-7A5B-19D74538FA49}"/>
                  </a:ext>
                </a:extLst>
              </p14:cNvPr>
              <p14:cNvContentPartPr/>
              <p14:nvPr/>
            </p14:nvContentPartPr>
            <p14:xfrm>
              <a:off x="927569" y="4293496"/>
              <a:ext cx="702000" cy="36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BFF4DC0A-5B71-01D9-7A5B-19D74538FA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8569" y="4284496"/>
                <a:ext cx="71964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ADDE8C-D02D-0C62-EEBA-BC120CCB5771}"/>
              </a:ext>
            </a:extLst>
          </p:cNvPr>
          <p:cNvSpPr/>
          <p:nvPr/>
        </p:nvSpPr>
        <p:spPr>
          <a:xfrm>
            <a:off x="255325" y="3670852"/>
            <a:ext cx="394032" cy="128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D50821-8384-EA07-081D-8F78573FD7B4}"/>
              </a:ext>
            </a:extLst>
          </p:cNvPr>
          <p:cNvSpPr/>
          <p:nvPr/>
        </p:nvSpPr>
        <p:spPr>
          <a:xfrm>
            <a:off x="6066409" y="3611220"/>
            <a:ext cx="394032" cy="128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338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431EF22-D85D-7EBA-EEE1-EF074522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791" y="955683"/>
            <a:ext cx="6582830" cy="58440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자유게시판 상세보기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4567E3-C176-D3B8-D2F8-0A8A345FD8C4}"/>
              </a:ext>
            </a:extLst>
          </p:cNvPr>
          <p:cNvSpPr/>
          <p:nvPr/>
        </p:nvSpPr>
        <p:spPr>
          <a:xfrm>
            <a:off x="8597247" y="6043843"/>
            <a:ext cx="798424" cy="6396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endParaRPr lang="en-US" altLang="ko-KR" sz="15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786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133236-6055-AFF4-18C1-3F92A87F0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85" y="955683"/>
            <a:ext cx="8115230" cy="590231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자유게시판 수정하기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4567E3-C176-D3B8-D2F8-0A8A345FD8C4}"/>
              </a:ext>
            </a:extLst>
          </p:cNvPr>
          <p:cNvSpPr/>
          <p:nvPr/>
        </p:nvSpPr>
        <p:spPr>
          <a:xfrm>
            <a:off x="8597247" y="6043843"/>
            <a:ext cx="798424" cy="6396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endParaRPr lang="en-US" altLang="ko-KR" sz="15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330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자유게시판 검색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4567E3-C176-D3B8-D2F8-0A8A345FD8C4}"/>
              </a:ext>
            </a:extLst>
          </p:cNvPr>
          <p:cNvSpPr/>
          <p:nvPr/>
        </p:nvSpPr>
        <p:spPr>
          <a:xfrm>
            <a:off x="8597247" y="6043843"/>
            <a:ext cx="798424" cy="6396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endParaRPr lang="en-US" altLang="ko-KR" sz="15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F1EB7C-4E5F-E5D4-7858-93DAE1607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857" y="1249686"/>
            <a:ext cx="8583223" cy="52871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BAFAFBAD-1028-A2AE-1FFE-8D6814D623EF}"/>
                  </a:ext>
                </a:extLst>
              </p14:cNvPr>
              <p14:cNvContentPartPr/>
              <p14:nvPr/>
            </p14:nvContentPartPr>
            <p14:xfrm>
              <a:off x="8736539" y="5817043"/>
              <a:ext cx="519840" cy="4536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BAFAFBAD-1028-A2AE-1FFE-8D6814D623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27539" y="5808403"/>
                <a:ext cx="537480" cy="47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7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자유게시판 검색 후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4567E3-C176-D3B8-D2F8-0A8A345FD8C4}"/>
              </a:ext>
            </a:extLst>
          </p:cNvPr>
          <p:cNvSpPr/>
          <p:nvPr/>
        </p:nvSpPr>
        <p:spPr>
          <a:xfrm>
            <a:off x="8597247" y="6043843"/>
            <a:ext cx="798424" cy="6396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endParaRPr lang="en-US" altLang="ko-KR" sz="15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B11453-ECFA-2DCB-821F-4AFECE399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50" y="1664511"/>
            <a:ext cx="8707065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78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자유게시판 댓글추가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4567E3-C176-D3B8-D2F8-0A8A345FD8C4}"/>
              </a:ext>
            </a:extLst>
          </p:cNvPr>
          <p:cNvSpPr/>
          <p:nvPr/>
        </p:nvSpPr>
        <p:spPr>
          <a:xfrm>
            <a:off x="8597247" y="6043843"/>
            <a:ext cx="798424" cy="6396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endParaRPr lang="en-US" altLang="ko-KR" sz="15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E39D9E-1DD4-BBB2-3E93-873038656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769" y="1242950"/>
            <a:ext cx="7112690" cy="51207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35C01A-1323-E9D3-7BAB-646F0C606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769" y="1242950"/>
            <a:ext cx="7112690" cy="59294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003F40-5782-8C04-426B-731B164E1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897" y="955682"/>
            <a:ext cx="7112690" cy="627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5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댓글 수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4567E3-C176-D3B8-D2F8-0A8A345FD8C4}"/>
              </a:ext>
            </a:extLst>
          </p:cNvPr>
          <p:cNvSpPr/>
          <p:nvPr/>
        </p:nvSpPr>
        <p:spPr>
          <a:xfrm>
            <a:off x="8597247" y="6043843"/>
            <a:ext cx="798424" cy="6396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endParaRPr lang="en-US" altLang="ko-KR" sz="15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FDE09F-DCB3-26B5-8CB2-66BD3DF01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4" y="1218019"/>
            <a:ext cx="7872319" cy="563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7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댓글 삭제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4567E3-C176-D3B8-D2F8-0A8A345FD8C4}"/>
              </a:ext>
            </a:extLst>
          </p:cNvPr>
          <p:cNvSpPr/>
          <p:nvPr/>
        </p:nvSpPr>
        <p:spPr>
          <a:xfrm>
            <a:off x="8597247" y="6043843"/>
            <a:ext cx="798424" cy="6396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endParaRPr lang="en-US" altLang="ko-KR" sz="15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A989D8-474D-25BA-9ECB-03474B1E9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5" y="1215733"/>
            <a:ext cx="6192770" cy="54487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2863BA-AF31-2DE2-9F3D-0A17EDD00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961" y="1087768"/>
            <a:ext cx="6911598" cy="544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8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DDC8C45-77B5-6536-0263-155B0CEFF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20" y="1220727"/>
            <a:ext cx="5114925" cy="496252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개요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기획 배경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33A8C074-410A-109A-700D-E610AB5A8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40907"/>
            <a:ext cx="6096000" cy="1394586"/>
          </a:xfrm>
          <a:prstGeom prst="rect">
            <a:avLst/>
          </a:prstGeom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44C2CA6-2F99-6192-8EF2-10C104DD4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427817"/>
            <a:ext cx="5619750" cy="1534708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altLang="ko-KR" dirty="0"/>
              <a:t>=&gt;</a:t>
            </a:r>
          </a:p>
          <a:p>
            <a:pPr marL="0" indent="0" algn="ctr">
              <a:buNone/>
            </a:pPr>
            <a:r>
              <a:rPr lang="ko-KR" altLang="en-US" dirty="0"/>
              <a:t>부산에서 관광객이 소비하는 지출이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크게 증가</a:t>
            </a: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5B1E6B-CFC2-B413-3E4B-93246A82FEB4}"/>
              </a:ext>
            </a:extLst>
          </p:cNvPr>
          <p:cNvSpPr txBox="1"/>
          <p:nvPr/>
        </p:nvSpPr>
        <p:spPr>
          <a:xfrm>
            <a:off x="774020" y="6536799"/>
            <a:ext cx="6859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https://bto.or.kr/kor/CMS/Board/Board.do?mCode=MN102&amp;page=1&amp;mode=view&amp;mgr_seq=92&amp;board_seq=2850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34899E-4817-BF23-537D-41132A07F1B2}"/>
              </a:ext>
            </a:extLst>
          </p:cNvPr>
          <p:cNvSpPr txBox="1"/>
          <p:nvPr/>
        </p:nvSpPr>
        <p:spPr>
          <a:xfrm>
            <a:off x="774020" y="6341184"/>
            <a:ext cx="37160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– </a:t>
            </a:r>
            <a:r>
              <a:rPr lang="ko-KR" altLang="en-US" sz="1000" dirty="0"/>
              <a:t>부산관광공사</a:t>
            </a:r>
            <a:r>
              <a:rPr lang="en-US" altLang="ko-KR" sz="1000" dirty="0"/>
              <a:t>(</a:t>
            </a:r>
            <a:r>
              <a:rPr lang="en-US" altLang="ko-KR" sz="1000" b="0" i="0" dirty="0">
                <a:solidFill>
                  <a:srgbClr val="373737"/>
                </a:solidFill>
                <a:effectLst/>
                <a:latin typeface="Noto Sans KR"/>
              </a:rPr>
              <a:t>2022</a:t>
            </a:r>
            <a:r>
              <a:rPr lang="ko-KR" altLang="en-US" sz="1000" b="0" i="0" dirty="0">
                <a:solidFill>
                  <a:srgbClr val="373737"/>
                </a:solidFill>
                <a:effectLst/>
                <a:latin typeface="Noto Sans KR"/>
              </a:rPr>
              <a:t>년 상반기 부산산업동향분석 보고서</a:t>
            </a:r>
            <a:r>
              <a:rPr lang="en-US" altLang="ko-KR" sz="1000" b="0" i="0" dirty="0">
                <a:solidFill>
                  <a:srgbClr val="373737"/>
                </a:solidFill>
                <a:effectLst/>
                <a:latin typeface="Noto Sans KR"/>
              </a:rPr>
              <a:t>)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B8F2EE50-70F1-5F0D-D153-C4E99755FBE8}"/>
              </a:ext>
            </a:extLst>
          </p:cNvPr>
          <p:cNvSpPr txBox="1">
            <a:spLocks/>
          </p:cNvSpPr>
          <p:nvPr/>
        </p:nvSpPr>
        <p:spPr>
          <a:xfrm>
            <a:off x="6119115" y="4790145"/>
            <a:ext cx="5619750" cy="1534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dirty="0"/>
              <a:t>=&gt;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/>
              <a:t>여행 및 관광 관련 사이트에 대한 </a:t>
            </a:r>
            <a:endParaRPr lang="en-US" altLang="ko-K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dirty="0"/>
              <a:t>상업성이 있다고 판단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70488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11C68B-8A7D-61D1-B312-75C79D838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381" y="1490731"/>
            <a:ext cx="5925538" cy="504606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댓글 삭제 후 댓글 수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4567E3-C176-D3B8-D2F8-0A8A345FD8C4}"/>
              </a:ext>
            </a:extLst>
          </p:cNvPr>
          <p:cNvSpPr/>
          <p:nvPr/>
        </p:nvSpPr>
        <p:spPr>
          <a:xfrm>
            <a:off x="8597247" y="6043843"/>
            <a:ext cx="798424" cy="6396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endParaRPr lang="en-US" altLang="ko-KR" sz="15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BF8899-9F8D-236B-DA78-41DBCE8DA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74" y="1490731"/>
            <a:ext cx="5752507" cy="50460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EDE6A18-F404-A424-8412-3EB923AC6D68}"/>
                  </a:ext>
                </a:extLst>
              </p14:cNvPr>
              <p14:cNvContentPartPr/>
              <p14:nvPr/>
            </p14:nvContentPartPr>
            <p14:xfrm>
              <a:off x="1558560" y="4306200"/>
              <a:ext cx="226440" cy="2188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8EDE6A18-F404-A424-8412-3EB923AC6D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9920" y="4297200"/>
                <a:ext cx="24408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8FFFE1EE-3AFC-1B4D-57F2-95D1E5AA1AAC}"/>
                  </a:ext>
                </a:extLst>
              </p14:cNvPr>
              <p14:cNvContentPartPr/>
              <p14:nvPr/>
            </p14:nvContentPartPr>
            <p14:xfrm>
              <a:off x="7332240" y="4312680"/>
              <a:ext cx="175680" cy="2070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8FFFE1EE-3AFC-1B4D-57F2-95D1E5AA1A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3600" y="4303680"/>
                <a:ext cx="193320" cy="22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4199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20755D8-0F31-2544-F10D-EEC5B3AF2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1017595"/>
            <a:ext cx="11210925" cy="584040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여행지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강서구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4567E3-C176-D3B8-D2F8-0A8A345FD8C4}"/>
              </a:ext>
            </a:extLst>
          </p:cNvPr>
          <p:cNvSpPr/>
          <p:nvPr/>
        </p:nvSpPr>
        <p:spPr>
          <a:xfrm>
            <a:off x="8597247" y="6043843"/>
            <a:ext cx="798424" cy="6396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endParaRPr lang="en-US" altLang="ko-KR" sz="15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4FB179F3-7652-EC02-94D0-FA0AC206726B}"/>
                  </a:ext>
                </a:extLst>
              </p14:cNvPr>
              <p14:cNvContentPartPr/>
              <p14:nvPr/>
            </p14:nvContentPartPr>
            <p14:xfrm>
              <a:off x="7190040" y="4247520"/>
              <a:ext cx="1468800" cy="18889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4FB179F3-7652-EC02-94D0-FA0AC20672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1400" y="4238520"/>
                <a:ext cx="1486440" cy="1906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95E9047A-B96C-CE3B-A765-88E554B06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6329" y="1017595"/>
            <a:ext cx="6063023" cy="59023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F190C2D-5C6D-82C1-CBE0-AC355012C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8275" y="1952625"/>
            <a:ext cx="9315450" cy="29527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8FC109-5D88-110C-9555-0590E84018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7412" y="1000125"/>
            <a:ext cx="7877175" cy="48577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8497FA-55F9-2FFD-C03F-288E2180703D}"/>
              </a:ext>
            </a:extLst>
          </p:cNvPr>
          <p:cNvSpPr/>
          <p:nvPr/>
        </p:nvSpPr>
        <p:spPr>
          <a:xfrm>
            <a:off x="7324725" y="3045734"/>
            <a:ext cx="2482365" cy="923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페이지 접근 시 </a:t>
            </a:r>
            <a:r>
              <a:rPr lang="en-US" altLang="ko-KR" sz="1500" dirty="0"/>
              <a:t>DB</a:t>
            </a:r>
            <a:r>
              <a:rPr lang="ko-KR" altLang="en-US" sz="1500" dirty="0"/>
              <a:t>에 </a:t>
            </a:r>
            <a:endParaRPr lang="en-US" altLang="ko-KR" sz="1500" dirty="0"/>
          </a:p>
          <a:p>
            <a:pPr algn="ctr"/>
            <a:r>
              <a:rPr lang="ko-KR" altLang="en-US" sz="1500" dirty="0"/>
              <a:t>자동저장</a:t>
            </a:r>
            <a:endParaRPr lang="en-US" altLang="ko-KR" sz="1500" dirty="0"/>
          </a:p>
          <a:p>
            <a:pPr algn="ctr"/>
            <a:r>
              <a:rPr lang="ko-KR" altLang="en-US" sz="1500" dirty="0"/>
              <a:t>처음 접근 시 로딩시간필요</a:t>
            </a:r>
          </a:p>
        </p:txBody>
      </p:sp>
    </p:spTree>
    <p:extLst>
      <p:ext uri="{BB962C8B-B14F-4D97-AF65-F5344CB8AC3E}">
        <p14:creationId xmlns:p14="http://schemas.microsoft.com/office/powerpoint/2010/main" val="342737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여행지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(DB)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4567E3-C176-D3B8-D2F8-0A8A345FD8C4}"/>
              </a:ext>
            </a:extLst>
          </p:cNvPr>
          <p:cNvSpPr/>
          <p:nvPr/>
        </p:nvSpPr>
        <p:spPr>
          <a:xfrm>
            <a:off x="8597247" y="6043843"/>
            <a:ext cx="798424" cy="6396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endParaRPr lang="en-US" altLang="ko-KR" sz="15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FB17B6-B34D-22CC-A21B-C4F199A12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1" y="1445253"/>
            <a:ext cx="5634039" cy="5905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2854C9F-DDD7-39A4-070E-96B59F510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5" y="2146136"/>
            <a:ext cx="5567365" cy="453736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FF2631-B976-335A-0845-64DBFE4DF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519" y="2690795"/>
            <a:ext cx="6124575" cy="25717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755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FBBE4C-30DC-CC98-256F-8DB777E42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139" y="955683"/>
            <a:ext cx="7869756" cy="590231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관광지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강서구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상세보기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4567E3-C176-D3B8-D2F8-0A8A345FD8C4}"/>
              </a:ext>
            </a:extLst>
          </p:cNvPr>
          <p:cNvSpPr/>
          <p:nvPr/>
        </p:nvSpPr>
        <p:spPr>
          <a:xfrm>
            <a:off x="8597247" y="6043843"/>
            <a:ext cx="798424" cy="63966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endParaRPr lang="en-US" altLang="ko-KR" sz="15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790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3048000" y="3123390"/>
            <a:ext cx="6096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8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시연</a:t>
            </a:r>
            <a:endParaRPr lang="en-US" altLang="ko-KR" sz="2800" i="1" kern="0" dirty="0">
              <a:ln w="9525">
                <a:noFill/>
              </a:ln>
              <a:solidFill>
                <a:prstClr val="black">
                  <a:lumMod val="65000"/>
                  <a:lumOff val="35000"/>
                </a:prst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>
              <a:defRPr/>
            </a:pP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904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개선사항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444C2CA6-2F99-6192-8EF2-10C104DD4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1510" y="1833192"/>
            <a:ext cx="8848980" cy="4226529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ko-KR" altLang="en-US" dirty="0"/>
              <a:t>외국인을 상대로한 웹페이지 개선</a:t>
            </a:r>
            <a:r>
              <a:rPr lang="en-US" altLang="ko-KR" dirty="0"/>
              <a:t>(</a:t>
            </a:r>
            <a:r>
              <a:rPr lang="ko-KR" altLang="en-US" dirty="0"/>
              <a:t>언어선택</a:t>
            </a:r>
            <a:r>
              <a:rPr lang="en-US" altLang="ko-KR" dirty="0"/>
              <a:t>)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관리자 페이지 </a:t>
            </a:r>
            <a:r>
              <a:rPr lang="en-US" altLang="ko-KR" dirty="0"/>
              <a:t>(</a:t>
            </a:r>
            <a:r>
              <a:rPr lang="ko-KR" altLang="en-US" dirty="0"/>
              <a:t>회원관리</a:t>
            </a:r>
            <a:r>
              <a:rPr lang="en-US" altLang="ko-KR" dirty="0"/>
              <a:t>)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en-US" altLang="ko-KR" dirty="0"/>
              <a:t>SNS</a:t>
            </a:r>
            <a:r>
              <a:rPr lang="ko-KR" altLang="en-US" dirty="0"/>
              <a:t>로그인 기능추가</a:t>
            </a:r>
            <a:r>
              <a:rPr lang="en-US" altLang="ko-KR" dirty="0"/>
              <a:t>(</a:t>
            </a:r>
            <a:r>
              <a:rPr lang="ko-KR" altLang="en-US" dirty="0"/>
              <a:t>구글제외 카카오 네이버 등등</a:t>
            </a:r>
            <a:r>
              <a:rPr lang="en-US" altLang="ko-KR" dirty="0"/>
              <a:t>)</a:t>
            </a:r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회원 등급제 추가</a:t>
            </a: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자유게시판 글 수정 시 파일도 같이 수정되게 개선</a:t>
            </a:r>
            <a:endParaRPr lang="en-US" altLang="ko-KR" dirty="0"/>
          </a:p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전국적인 관광지 사이트로 개선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0544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5263620-F0AE-BA1F-117A-4E3DB9697469}"/>
              </a:ext>
            </a:extLst>
          </p:cNvPr>
          <p:cNvSpPr txBox="1"/>
          <p:nvPr/>
        </p:nvSpPr>
        <p:spPr>
          <a:xfrm>
            <a:off x="3048000" y="3123390"/>
            <a:ext cx="6096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8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Fin.</a:t>
            </a:r>
          </a:p>
          <a:p>
            <a:pPr algn="ctr">
              <a:defRPr/>
            </a:pP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312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개요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개발 환경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태그: Spring Boot - CH Blog | 기술 블로그">
            <a:extLst>
              <a:ext uri="{FF2B5EF4-FFF2-40B4-BE49-F238E27FC236}">
                <a16:creationId xmlns:a16="http://schemas.microsoft.com/office/drawing/2014/main" id="{CA679A31-4E85-81D1-7D03-690E126D0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0856"/>
            <a:ext cx="5372090" cy="268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RDS for MySQL – Amazon Web Services(AWS)">
            <a:extLst>
              <a:ext uri="{FF2B5EF4-FFF2-40B4-BE49-F238E27FC236}">
                <a16:creationId xmlns:a16="http://schemas.microsoft.com/office/drawing/2014/main" id="{CC6FA4E1-149E-C7EB-D2E2-4BA8AE81E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954" y="1701264"/>
            <a:ext cx="297180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13A996-5C53-D85F-2D33-0F2AFC037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59" y="3773153"/>
            <a:ext cx="4315422" cy="186399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15BCEE0-A94D-77AB-DD73-EABB99A1A652}"/>
              </a:ext>
            </a:extLst>
          </p:cNvPr>
          <p:cNvSpPr/>
          <p:nvPr/>
        </p:nvSpPr>
        <p:spPr>
          <a:xfrm>
            <a:off x="8355496" y="1667698"/>
            <a:ext cx="2064005" cy="1332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ko-KR" altLang="en-US" sz="30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백엔드</a:t>
            </a:r>
            <a:endParaRPr lang="en-US" altLang="ko-KR" sz="3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500">
                <a:solidFill>
                  <a:prstClr val="black">
                    <a:lumMod val="65000"/>
                    <a:lumOff val="35000"/>
                  </a:prstClr>
                </a:solidFill>
              </a:rPr>
              <a:t>StringBoot</a:t>
            </a:r>
            <a:endParaRPr lang="en-US" altLang="ko-KR" sz="15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ECAFD4-69ED-45DC-DD65-8F8227F20403}"/>
              </a:ext>
            </a:extLst>
          </p:cNvPr>
          <p:cNvSpPr/>
          <p:nvPr/>
        </p:nvSpPr>
        <p:spPr>
          <a:xfrm>
            <a:off x="7964557" y="2999858"/>
            <a:ext cx="2454945" cy="1332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ko-KR" altLang="en-US" sz="30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프론트엔드</a:t>
            </a:r>
            <a:endParaRPr lang="en-US" altLang="ko-KR" sz="3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15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Html, </a:t>
            </a:r>
            <a:r>
              <a:rPr lang="en-US" altLang="ko-KR" sz="15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css</a:t>
            </a:r>
            <a:r>
              <a:rPr lang="en-US" altLang="ko-KR" sz="1500" dirty="0">
                <a:solidFill>
                  <a:prstClr val="black">
                    <a:lumMod val="65000"/>
                    <a:lumOff val="35000"/>
                  </a:prstClr>
                </a:solidFill>
              </a:rPr>
              <a:t>, JS</a:t>
            </a:r>
          </a:p>
          <a:p>
            <a:pPr algn="r"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2B91DC-F793-605B-B516-65FAE3E7E3C9}"/>
              </a:ext>
            </a:extLst>
          </p:cNvPr>
          <p:cNvSpPr/>
          <p:nvPr/>
        </p:nvSpPr>
        <p:spPr>
          <a:xfrm>
            <a:off x="8355497" y="4304984"/>
            <a:ext cx="2064005" cy="13321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ko-KR" sz="3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DB</a:t>
            </a:r>
          </a:p>
          <a:p>
            <a:pPr algn="r">
              <a:lnSpc>
                <a:spcPct val="150000"/>
              </a:lnSpc>
            </a:pPr>
            <a:r>
              <a:rPr lang="en-US" altLang="ko-KR" sz="15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mysql</a:t>
            </a:r>
            <a:endParaRPr lang="en-US" altLang="ko-KR" sz="15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713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CBFA68-6A05-BCC3-24FC-0DF866FF1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9" y="955683"/>
            <a:ext cx="8490619" cy="580661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개요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개발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(API)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2B91DC-F793-605B-B516-65FAE3E7E3C9}"/>
              </a:ext>
            </a:extLst>
          </p:cNvPr>
          <p:cNvSpPr/>
          <p:nvPr/>
        </p:nvSpPr>
        <p:spPr>
          <a:xfrm>
            <a:off x="8474489" y="3465036"/>
            <a:ext cx="3527011" cy="3939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ko-KR" sz="15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https://www.data.go.kr/index.do</a:t>
            </a: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929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1F80D78-28B2-37FF-4730-AED73A554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101" y="955683"/>
            <a:ext cx="8630838" cy="590231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구현기능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ERD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04BEA2-1489-04AF-38E4-9A1CC9481B19}"/>
              </a:ext>
            </a:extLst>
          </p:cNvPr>
          <p:cNvSpPr/>
          <p:nvPr/>
        </p:nvSpPr>
        <p:spPr>
          <a:xfrm>
            <a:off x="10296939" y="2786062"/>
            <a:ext cx="1876425" cy="16811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한국관광공사에서 </a:t>
            </a:r>
            <a:r>
              <a:rPr lang="en-US" altLang="ko-KR" sz="1500" dirty="0"/>
              <a:t>API</a:t>
            </a:r>
            <a:r>
              <a:rPr lang="ko-KR" altLang="en-US" sz="1500" dirty="0"/>
              <a:t>를 </a:t>
            </a:r>
            <a:endParaRPr lang="en-US" altLang="ko-KR" sz="1500" dirty="0"/>
          </a:p>
          <a:p>
            <a:pPr algn="ctr"/>
            <a:r>
              <a:rPr lang="ko-KR" altLang="en-US" sz="1500" dirty="0"/>
              <a:t>가져와 </a:t>
            </a:r>
            <a:r>
              <a:rPr lang="en-US" altLang="ko-KR" sz="1500" dirty="0"/>
              <a:t>DB</a:t>
            </a:r>
            <a:r>
              <a:rPr lang="ko-KR" altLang="en-US" sz="1500" dirty="0"/>
              <a:t>에 자동저장을 위한 </a:t>
            </a:r>
            <a:r>
              <a:rPr lang="en-US" altLang="ko-KR" sz="1500" dirty="0"/>
              <a:t>Table</a:t>
            </a:r>
          </a:p>
          <a:p>
            <a:pPr algn="ctr"/>
            <a:r>
              <a:rPr lang="en-US" altLang="ko-KR" sz="1500" dirty="0"/>
              <a:t>(</a:t>
            </a:r>
            <a:r>
              <a:rPr lang="ko-KR" altLang="en-US" sz="1500" dirty="0"/>
              <a:t>트래픽 제한 및</a:t>
            </a:r>
            <a:endParaRPr lang="en-US" altLang="ko-KR" sz="1500" dirty="0"/>
          </a:p>
          <a:p>
            <a:pPr algn="ctr"/>
            <a:r>
              <a:rPr lang="ko-KR" altLang="en-US" sz="1500" dirty="0"/>
              <a:t>로딩속도 이슈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682EAF-94C5-7D30-4322-1D22C3F562E1}"/>
              </a:ext>
            </a:extLst>
          </p:cNvPr>
          <p:cNvSpPr/>
          <p:nvPr/>
        </p:nvSpPr>
        <p:spPr>
          <a:xfrm>
            <a:off x="5076825" y="955682"/>
            <a:ext cx="5153426" cy="5902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23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5E77E-F49F-A970-9743-15F418A45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862" y="1038224"/>
            <a:ext cx="5615816" cy="560465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구현기능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en-US" altLang="ko-KR" sz="2400" i="1" kern="0" dirty="0" err="1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Usecase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7326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98C70B4-41F0-EF07-6D0D-34C916C79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1017595"/>
            <a:ext cx="11210925" cy="584040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메인 페이지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DA3A74C5-9981-4C62-32FC-EE4FDFDEA76B}"/>
              </a:ext>
            </a:extLst>
          </p:cNvPr>
          <p:cNvSpPr/>
          <p:nvPr/>
        </p:nvSpPr>
        <p:spPr>
          <a:xfrm>
            <a:off x="8187503" y="982558"/>
            <a:ext cx="609600" cy="3196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38E69EF6-3C01-58E7-FB64-003BFB50EF5C}"/>
                  </a:ext>
                </a:extLst>
              </p14:cNvPr>
              <p14:cNvContentPartPr/>
              <p14:nvPr/>
            </p14:nvContentPartPr>
            <p14:xfrm>
              <a:off x="-504960" y="1009320"/>
              <a:ext cx="36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38E69EF6-3C01-58E7-FB64-003BFB50EF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13960" y="10003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0DB39213-970B-3B7E-D21F-2363E848DF8F}"/>
                  </a:ext>
                </a:extLst>
              </p14:cNvPr>
              <p14:cNvContentPartPr/>
              <p14:nvPr/>
            </p14:nvContentPartPr>
            <p14:xfrm>
              <a:off x="-676680" y="837960"/>
              <a:ext cx="3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0DB39213-970B-3B7E-D21F-2363E848DF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85680" y="82896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3245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8B8BB5-105B-4937-3A94-B84340AAE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909" y="929177"/>
            <a:ext cx="7536181" cy="590231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B674B3-5B9C-7713-57B3-90AD93A7A251}"/>
              </a:ext>
            </a:extLst>
          </p:cNvPr>
          <p:cNvSpPr/>
          <p:nvPr/>
        </p:nvSpPr>
        <p:spPr>
          <a:xfrm>
            <a:off x="295081" y="321201"/>
            <a:ext cx="11601838" cy="634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0" dist="165100" dir="5400000" algn="t" rotWithShape="0">
              <a:srgbClr val="5B4BB9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>
              <a:defRPr/>
            </a:pP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주요기능 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회원가입 페이지</a:t>
            </a:r>
            <a:r>
              <a:rPr lang="en-US" altLang="ko-KR" sz="2400" i="1" kern="0" dirty="0">
                <a:ln w="9525"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76820-FB13-9CF3-F2C1-DEA15FCF02B0}"/>
              </a:ext>
            </a:extLst>
          </p:cNvPr>
          <p:cNvSpPr/>
          <p:nvPr/>
        </p:nvSpPr>
        <p:spPr>
          <a:xfrm>
            <a:off x="295081" y="321201"/>
            <a:ext cx="89094" cy="634482"/>
          </a:xfrm>
          <a:prstGeom prst="rect">
            <a:avLst/>
          </a:prstGeom>
          <a:solidFill>
            <a:srgbClr val="5B4BB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24911F-8771-24ED-4D36-123145288BDA}"/>
              </a:ext>
            </a:extLst>
          </p:cNvPr>
          <p:cNvGrpSpPr/>
          <p:nvPr/>
        </p:nvGrpSpPr>
        <p:grpSpPr>
          <a:xfrm>
            <a:off x="11431963" y="550337"/>
            <a:ext cx="180000" cy="171449"/>
            <a:chOff x="9088813" y="3112294"/>
            <a:chExt cx="180000" cy="171449"/>
          </a:xfrm>
        </p:grpSpPr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B9893A9-7140-6B06-ACFE-DF2390113EC1}"/>
                </a:ext>
              </a:extLst>
            </p:cNvPr>
            <p:cNvSpPr/>
            <p:nvPr/>
          </p:nvSpPr>
          <p:spPr>
            <a:xfrm>
              <a:off x="9183088" y="3112294"/>
              <a:ext cx="85725" cy="171449"/>
            </a:xfrm>
            <a:custGeom>
              <a:avLst/>
              <a:gdLst>
                <a:gd name="connsiteX0" fmla="*/ 0 w 130969"/>
                <a:gd name="connsiteY0" fmla="*/ 0 h 261938"/>
                <a:gd name="connsiteX1" fmla="*/ 130969 w 130969"/>
                <a:gd name="connsiteY1" fmla="*/ 133350 h 261938"/>
                <a:gd name="connsiteX2" fmla="*/ 0 w 130969"/>
                <a:gd name="connsiteY2" fmla="*/ 261938 h 26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969" h="261938">
                  <a:moveTo>
                    <a:pt x="0" y="0"/>
                  </a:moveTo>
                  <a:lnTo>
                    <a:pt x="130969" y="133350"/>
                  </a:lnTo>
                  <a:lnTo>
                    <a:pt x="0" y="261938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220E3F8-7755-B5EE-89DE-8EE0E54D11DD}"/>
                </a:ext>
              </a:extLst>
            </p:cNvPr>
            <p:cNvCxnSpPr>
              <a:cxnSpLocks/>
            </p:cNvCxnSpPr>
            <p:nvPr/>
          </p:nvCxnSpPr>
          <p:spPr>
            <a:xfrm>
              <a:off x="9088813" y="3198017"/>
              <a:ext cx="180000" cy="1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5BBD3C1E-B009-626C-DB12-71AB18AF5CE2}"/>
              </a:ext>
            </a:extLst>
          </p:cNvPr>
          <p:cNvSpPr/>
          <p:nvPr/>
        </p:nvSpPr>
        <p:spPr>
          <a:xfrm>
            <a:off x="8645947" y="915925"/>
            <a:ext cx="609600" cy="3196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84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C0DB4D-BE53-4100-8A0D-CEFB2E48282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CC21C94-EC06-4610-B8F0-A456DD28CD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D6F7AD-09FB-47AB-B353-D1D83850E3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</TotalTime>
  <Words>372</Words>
  <Application>Microsoft Office PowerPoint</Application>
  <PresentationFormat>와이드스크린</PresentationFormat>
  <Paragraphs>117</Paragraphs>
  <Slides>36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Noto Sans KR</vt:lpstr>
      <vt:lpstr>Tmon몬소리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42</cp:revision>
  <dcterms:created xsi:type="dcterms:W3CDTF">2022-12-23T01:54:29Z</dcterms:created>
  <dcterms:modified xsi:type="dcterms:W3CDTF">2022-12-26T01:35:07Z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